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6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0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6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7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78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15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87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080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07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9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56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8F299-E064-45B8-927E-079433F063C9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3CB02-C764-434E-95B4-7A95DD4E5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99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unciation 3 sm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345" y="1590595"/>
            <a:ext cx="7008778" cy="3942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1219" y="760348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entury Gothic" panose="020B0502020202020204" pitchFamily="34" charset="0"/>
              </a:rPr>
              <a:t>The importance of pure sounds</a:t>
            </a:r>
            <a:endParaRPr lang="en-GB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Baker, S</dc:creator>
  <cp:lastModifiedBy>Baker, S</cp:lastModifiedBy>
  <cp:revision>1</cp:revision>
  <dcterms:created xsi:type="dcterms:W3CDTF">2017-09-12T15:42:12Z</dcterms:created>
  <dcterms:modified xsi:type="dcterms:W3CDTF">2017-09-12T15:46:21Z</dcterms:modified>
</cp:coreProperties>
</file>