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5125700" cy="10693400"/>
  <p:notesSz cx="151257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57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34427" y="3314954"/>
            <a:ext cx="1285684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68855" y="5988304"/>
            <a:ext cx="1058799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5628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78973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5119985" cy="10692765"/>
          </a:xfrm>
          <a:custGeom>
            <a:avLst/>
            <a:gdLst/>
            <a:ahLst/>
            <a:cxnLst/>
            <a:rect l="l" t="t" r="r" b="b"/>
            <a:pathLst>
              <a:path w="15119985" h="10692765">
                <a:moveTo>
                  <a:pt x="15119604" y="0"/>
                </a:moveTo>
                <a:lnTo>
                  <a:pt x="0" y="0"/>
                </a:lnTo>
                <a:lnTo>
                  <a:pt x="0" y="10692383"/>
                </a:lnTo>
                <a:lnTo>
                  <a:pt x="15119604" y="10692383"/>
                </a:lnTo>
                <a:lnTo>
                  <a:pt x="15119604" y="0"/>
                </a:lnTo>
                <a:close/>
              </a:path>
            </a:pathLst>
          </a:custGeom>
          <a:solidFill>
            <a:srgbClr val="233A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19246" y="17474"/>
            <a:ext cx="6811009" cy="11233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6285" y="2459482"/>
            <a:ext cx="1361313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g"/><Relationship Id="rId18" Type="http://schemas.openxmlformats.org/officeDocument/2006/relationships/image" Target="../media/image17.jp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jpg"/><Relationship Id="rId7" Type="http://schemas.openxmlformats.org/officeDocument/2006/relationships/image" Target="../media/image6.png"/><Relationship Id="rId12" Type="http://schemas.openxmlformats.org/officeDocument/2006/relationships/image" Target="../media/image11.jpg"/><Relationship Id="rId17" Type="http://schemas.openxmlformats.org/officeDocument/2006/relationships/image" Target="../media/image16.jpg"/><Relationship Id="rId25" Type="http://schemas.openxmlformats.org/officeDocument/2006/relationships/image" Target="../media/image24.png"/><Relationship Id="rId33" Type="http://schemas.openxmlformats.org/officeDocument/2006/relationships/image" Target="../media/image32.jpg"/><Relationship Id="rId2" Type="http://schemas.openxmlformats.org/officeDocument/2006/relationships/image" Target="../media/image1.png"/><Relationship Id="rId16" Type="http://schemas.openxmlformats.org/officeDocument/2006/relationships/image" Target="../media/image15.jpg"/><Relationship Id="rId20" Type="http://schemas.openxmlformats.org/officeDocument/2006/relationships/image" Target="../media/image19.png"/><Relationship Id="rId29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jpg"/><Relationship Id="rId24" Type="http://schemas.openxmlformats.org/officeDocument/2006/relationships/image" Target="../media/image23.png"/><Relationship Id="rId32" Type="http://schemas.openxmlformats.org/officeDocument/2006/relationships/image" Target="../media/image31.jpg"/><Relationship Id="rId5" Type="http://schemas.openxmlformats.org/officeDocument/2006/relationships/image" Target="../media/image4.png"/><Relationship Id="rId15" Type="http://schemas.openxmlformats.org/officeDocument/2006/relationships/image" Target="../media/image14.jp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jpg"/><Relationship Id="rId19" Type="http://schemas.openxmlformats.org/officeDocument/2006/relationships/image" Target="../media/image18.jpg"/><Relationship Id="rId31" Type="http://schemas.openxmlformats.org/officeDocument/2006/relationships/image" Target="../media/image30.jpg"/><Relationship Id="rId4" Type="http://schemas.openxmlformats.org/officeDocument/2006/relationships/image" Target="../media/image3.png"/><Relationship Id="rId9" Type="http://schemas.openxmlformats.org/officeDocument/2006/relationships/image" Target="../media/image8.jpg"/><Relationship Id="rId14" Type="http://schemas.openxmlformats.org/officeDocument/2006/relationships/image" Target="../media/image13.jpg"/><Relationship Id="rId22" Type="http://schemas.openxmlformats.org/officeDocument/2006/relationships/image" Target="../media/image21.jpg"/><Relationship Id="rId27" Type="http://schemas.openxmlformats.org/officeDocument/2006/relationships/image" Target="../media/image26.png"/><Relationship Id="rId30" Type="http://schemas.openxmlformats.org/officeDocument/2006/relationships/image" Target="../media/image29.jpg"/><Relationship Id="rId8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9.jpg"/><Relationship Id="rId18" Type="http://schemas.openxmlformats.org/officeDocument/2006/relationships/image" Target="../media/image14.jpg"/><Relationship Id="rId26" Type="http://schemas.openxmlformats.org/officeDocument/2006/relationships/image" Target="../media/image22.png"/><Relationship Id="rId3" Type="http://schemas.openxmlformats.org/officeDocument/2006/relationships/image" Target="../media/image33.png"/><Relationship Id="rId21" Type="http://schemas.openxmlformats.org/officeDocument/2006/relationships/image" Target="../media/image17.jpg"/><Relationship Id="rId7" Type="http://schemas.openxmlformats.org/officeDocument/2006/relationships/image" Target="../media/image35.png"/><Relationship Id="rId12" Type="http://schemas.openxmlformats.org/officeDocument/2006/relationships/image" Target="../media/image8.jpg"/><Relationship Id="rId17" Type="http://schemas.openxmlformats.org/officeDocument/2006/relationships/image" Target="../media/image13.jpg"/><Relationship Id="rId25" Type="http://schemas.openxmlformats.org/officeDocument/2006/relationships/image" Target="../media/image21.jpg"/><Relationship Id="rId2" Type="http://schemas.openxmlformats.org/officeDocument/2006/relationships/image" Target="../media/image1.png"/><Relationship Id="rId16" Type="http://schemas.openxmlformats.org/officeDocument/2006/relationships/image" Target="../media/image12.jpg"/><Relationship Id="rId20" Type="http://schemas.openxmlformats.org/officeDocument/2006/relationships/image" Target="../media/image16.jpg"/><Relationship Id="rId29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24" Type="http://schemas.openxmlformats.org/officeDocument/2006/relationships/image" Target="../media/image20.jpg"/><Relationship Id="rId32" Type="http://schemas.openxmlformats.org/officeDocument/2006/relationships/image" Target="../media/image29.jpg"/><Relationship Id="rId5" Type="http://schemas.openxmlformats.org/officeDocument/2006/relationships/image" Target="../media/image2.png"/><Relationship Id="rId15" Type="http://schemas.openxmlformats.org/officeDocument/2006/relationships/image" Target="../media/image11.jpg"/><Relationship Id="rId23" Type="http://schemas.openxmlformats.org/officeDocument/2006/relationships/image" Target="../media/image19.png"/><Relationship Id="rId28" Type="http://schemas.openxmlformats.org/officeDocument/2006/relationships/image" Target="../media/image24.png"/><Relationship Id="rId10" Type="http://schemas.openxmlformats.org/officeDocument/2006/relationships/image" Target="../media/image6.png"/><Relationship Id="rId19" Type="http://schemas.openxmlformats.org/officeDocument/2006/relationships/image" Target="../media/image15.jpg"/><Relationship Id="rId31" Type="http://schemas.openxmlformats.org/officeDocument/2006/relationships/image" Target="../media/image27.png"/><Relationship Id="rId4" Type="http://schemas.openxmlformats.org/officeDocument/2006/relationships/image" Target="../media/image34.png"/><Relationship Id="rId9" Type="http://schemas.openxmlformats.org/officeDocument/2006/relationships/image" Target="../media/image5.png"/><Relationship Id="rId14" Type="http://schemas.openxmlformats.org/officeDocument/2006/relationships/image" Target="../media/image10.jpg"/><Relationship Id="rId22" Type="http://schemas.openxmlformats.org/officeDocument/2006/relationships/image" Target="../media/image18.jpg"/><Relationship Id="rId27" Type="http://schemas.openxmlformats.org/officeDocument/2006/relationships/image" Target="../media/image23.png"/><Relationship Id="rId30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g"/><Relationship Id="rId18" Type="http://schemas.openxmlformats.org/officeDocument/2006/relationships/image" Target="../media/image17.jpg"/><Relationship Id="rId26" Type="http://schemas.openxmlformats.org/officeDocument/2006/relationships/image" Target="../media/image25.png"/><Relationship Id="rId3" Type="http://schemas.openxmlformats.org/officeDocument/2006/relationships/image" Target="../media/image3.png"/><Relationship Id="rId21" Type="http://schemas.openxmlformats.org/officeDocument/2006/relationships/image" Target="../media/image20.jpg"/><Relationship Id="rId7" Type="http://schemas.openxmlformats.org/officeDocument/2006/relationships/image" Target="../media/image6.png"/><Relationship Id="rId12" Type="http://schemas.openxmlformats.org/officeDocument/2006/relationships/image" Target="../media/image11.jpg"/><Relationship Id="rId17" Type="http://schemas.openxmlformats.org/officeDocument/2006/relationships/image" Target="../media/image16.jpg"/><Relationship Id="rId25" Type="http://schemas.openxmlformats.org/officeDocument/2006/relationships/image" Target="../media/image24.png"/><Relationship Id="rId33" Type="http://schemas.openxmlformats.org/officeDocument/2006/relationships/image" Target="../media/image32.jpg"/><Relationship Id="rId2" Type="http://schemas.openxmlformats.org/officeDocument/2006/relationships/image" Target="../media/image1.png"/><Relationship Id="rId16" Type="http://schemas.openxmlformats.org/officeDocument/2006/relationships/image" Target="../media/image15.jpg"/><Relationship Id="rId20" Type="http://schemas.openxmlformats.org/officeDocument/2006/relationships/image" Target="../media/image19.png"/><Relationship Id="rId29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jpg"/><Relationship Id="rId24" Type="http://schemas.openxmlformats.org/officeDocument/2006/relationships/image" Target="../media/image23.png"/><Relationship Id="rId32" Type="http://schemas.openxmlformats.org/officeDocument/2006/relationships/image" Target="../media/image30.jpg"/><Relationship Id="rId5" Type="http://schemas.openxmlformats.org/officeDocument/2006/relationships/image" Target="../media/image2.png"/><Relationship Id="rId15" Type="http://schemas.openxmlformats.org/officeDocument/2006/relationships/image" Target="../media/image14.jp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jpg"/><Relationship Id="rId19" Type="http://schemas.openxmlformats.org/officeDocument/2006/relationships/image" Target="../media/image18.jpg"/><Relationship Id="rId31" Type="http://schemas.openxmlformats.org/officeDocument/2006/relationships/image" Target="../media/image31.jpg"/><Relationship Id="rId4" Type="http://schemas.openxmlformats.org/officeDocument/2006/relationships/image" Target="../media/image4.png"/><Relationship Id="rId9" Type="http://schemas.openxmlformats.org/officeDocument/2006/relationships/image" Target="../media/image8.jpg"/><Relationship Id="rId14" Type="http://schemas.openxmlformats.org/officeDocument/2006/relationships/image" Target="../media/image13.jpg"/><Relationship Id="rId22" Type="http://schemas.openxmlformats.org/officeDocument/2006/relationships/image" Target="../media/image21.jpg"/><Relationship Id="rId27" Type="http://schemas.openxmlformats.org/officeDocument/2006/relationships/image" Target="../media/image26.png"/><Relationship Id="rId30" Type="http://schemas.openxmlformats.org/officeDocument/2006/relationships/image" Target="../media/image28.jpg"/><Relationship Id="rId8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13" Type="http://schemas.openxmlformats.org/officeDocument/2006/relationships/image" Target="../media/image40.png"/><Relationship Id="rId3" Type="http://schemas.openxmlformats.org/officeDocument/2006/relationships/image" Target="../media/image9.jpg"/><Relationship Id="rId7" Type="http://schemas.openxmlformats.org/officeDocument/2006/relationships/image" Target="../media/image39.jpg"/><Relationship Id="rId12" Type="http://schemas.openxmlformats.org/officeDocument/2006/relationships/image" Target="../media/image18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jpg"/><Relationship Id="rId11" Type="http://schemas.openxmlformats.org/officeDocument/2006/relationships/image" Target="../media/image17.jpg"/><Relationship Id="rId5" Type="http://schemas.openxmlformats.org/officeDocument/2006/relationships/image" Target="../media/image37.jpg"/><Relationship Id="rId15" Type="http://schemas.openxmlformats.org/officeDocument/2006/relationships/image" Target="../media/image32.jpg"/><Relationship Id="rId10" Type="http://schemas.openxmlformats.org/officeDocument/2006/relationships/image" Target="../media/image30.jpg"/><Relationship Id="rId4" Type="http://schemas.openxmlformats.org/officeDocument/2006/relationships/image" Target="../media/image36.jpg"/><Relationship Id="rId9" Type="http://schemas.openxmlformats.org/officeDocument/2006/relationships/image" Target="../media/image15.jpg"/><Relationship Id="rId14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object 139"/>
          <p:cNvGraphicFramePr>
            <a:graphicFrameLocks noGrp="1"/>
          </p:cNvGraphicFramePr>
          <p:nvPr/>
        </p:nvGraphicFramePr>
        <p:xfrm>
          <a:off x="884199" y="9056369"/>
          <a:ext cx="6476364" cy="828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5656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1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Celery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63500" indent="-635" algn="ctr">
                        <a:lnSpc>
                          <a:spcPct val="120800"/>
                        </a:lnSpc>
                        <a:spcBef>
                          <a:spcPts val="250"/>
                        </a:spcBef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Cereals</a:t>
                      </a:r>
                      <a:r>
                        <a:rPr sz="6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containing</a:t>
                      </a:r>
                      <a:r>
                        <a:rPr sz="6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gluten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Crustaceans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spc="-20" dirty="0">
                          <a:latin typeface="Calibri"/>
                          <a:cs typeface="Calibri"/>
                        </a:rPr>
                        <a:t>Eggs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spc="-20" dirty="0">
                          <a:latin typeface="Calibri"/>
                          <a:cs typeface="Calibri"/>
                        </a:rPr>
                        <a:t>Fish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4478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Lupin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spc="-20" dirty="0">
                          <a:latin typeface="Calibri"/>
                          <a:cs typeface="Calibri"/>
                        </a:rPr>
                        <a:t>Milk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0922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Mollusc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Mustard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spc="-20" dirty="0">
                          <a:latin typeface="Calibri"/>
                          <a:cs typeface="Calibri"/>
                        </a:rPr>
                        <a:t>Nuts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Peanuts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0335" marR="105410" indent="-29209">
                        <a:lnSpc>
                          <a:spcPct val="121700"/>
                        </a:lnSpc>
                        <a:spcBef>
                          <a:spcPts val="675"/>
                        </a:spcBef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Sesame</a:t>
                      </a:r>
                      <a:r>
                        <a:rPr sz="6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Seeds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857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spc="-20" dirty="0">
                          <a:latin typeface="Calibri"/>
                          <a:cs typeface="Calibri"/>
                        </a:rPr>
                        <a:t>Soya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0489" marR="100330" indent="-1905">
                        <a:lnSpc>
                          <a:spcPct val="121700"/>
                        </a:lnSpc>
                        <a:spcBef>
                          <a:spcPts val="675"/>
                        </a:spcBef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Sulphur</a:t>
                      </a:r>
                      <a:r>
                        <a:rPr sz="6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Dioxide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857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object 2"/>
          <p:cNvGrpSpPr/>
          <p:nvPr/>
        </p:nvGrpSpPr>
        <p:grpSpPr>
          <a:xfrm>
            <a:off x="2735198" y="3107245"/>
            <a:ext cx="11616055" cy="433705"/>
            <a:chOff x="2735198" y="3107245"/>
            <a:chExt cx="11616055" cy="433705"/>
          </a:xfrm>
        </p:grpSpPr>
        <p:sp>
          <p:nvSpPr>
            <p:cNvPr id="3" name="object 3"/>
            <p:cNvSpPr/>
            <p:nvPr/>
          </p:nvSpPr>
          <p:spPr>
            <a:xfrm>
              <a:off x="2735198" y="3107245"/>
              <a:ext cx="2289810" cy="433705"/>
            </a:xfrm>
            <a:custGeom>
              <a:avLst/>
              <a:gdLst/>
              <a:ahLst/>
              <a:cxnLst/>
              <a:rect l="l" t="t" r="r" b="b"/>
              <a:pathLst>
                <a:path w="2289810" h="433704">
                  <a:moveTo>
                    <a:pt x="2289555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289555" y="433260"/>
                  </a:lnTo>
                  <a:lnTo>
                    <a:pt x="22895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46829" y="3153104"/>
              <a:ext cx="237744" cy="33558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024881" y="3107245"/>
              <a:ext cx="2376170" cy="433705"/>
            </a:xfrm>
            <a:custGeom>
              <a:avLst/>
              <a:gdLst/>
              <a:ahLst/>
              <a:cxnLst/>
              <a:rect l="l" t="t" r="r" b="b"/>
              <a:pathLst>
                <a:path w="2376170" h="433704">
                  <a:moveTo>
                    <a:pt x="2376042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376042" y="433260"/>
                  </a:lnTo>
                  <a:lnTo>
                    <a:pt x="23760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3022" y="3153104"/>
              <a:ext cx="237744" cy="33558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400797" y="3107245"/>
              <a:ext cx="2347595" cy="433705"/>
            </a:xfrm>
            <a:custGeom>
              <a:avLst/>
              <a:gdLst/>
              <a:ahLst/>
              <a:cxnLst/>
              <a:rect l="l" t="t" r="r" b="b"/>
              <a:pathLst>
                <a:path w="2347595" h="433704">
                  <a:moveTo>
                    <a:pt x="2347213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347213" y="433260"/>
                  </a:lnTo>
                  <a:lnTo>
                    <a:pt x="23472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15477" y="3153104"/>
              <a:ext cx="237744" cy="33558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748011" y="3107245"/>
              <a:ext cx="2263140" cy="433705"/>
            </a:xfrm>
            <a:custGeom>
              <a:avLst/>
              <a:gdLst/>
              <a:ahLst/>
              <a:cxnLst/>
              <a:rect l="l" t="t" r="r" b="b"/>
              <a:pathLst>
                <a:path w="2263140" h="433704">
                  <a:moveTo>
                    <a:pt x="2263140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263140" y="433260"/>
                  </a:lnTo>
                  <a:lnTo>
                    <a:pt x="2263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19765" y="3153104"/>
              <a:ext cx="237744" cy="33558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2011279" y="3107245"/>
              <a:ext cx="2339975" cy="433705"/>
            </a:xfrm>
            <a:custGeom>
              <a:avLst/>
              <a:gdLst/>
              <a:ahLst/>
              <a:cxnLst/>
              <a:rect l="l" t="t" r="r" b="b"/>
              <a:pathLst>
                <a:path w="2339975" h="433704">
                  <a:moveTo>
                    <a:pt x="2339975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339975" y="433260"/>
                  </a:lnTo>
                  <a:lnTo>
                    <a:pt x="2339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16814" y="3153104"/>
              <a:ext cx="237744" cy="335584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2735198" y="4320082"/>
            <a:ext cx="11616055" cy="433705"/>
            <a:chOff x="2735198" y="4320082"/>
            <a:chExt cx="11616055" cy="433705"/>
          </a:xfrm>
        </p:grpSpPr>
        <p:sp>
          <p:nvSpPr>
            <p:cNvPr id="14" name="object 14"/>
            <p:cNvSpPr/>
            <p:nvPr/>
          </p:nvSpPr>
          <p:spPr>
            <a:xfrm>
              <a:off x="2735198" y="4320082"/>
              <a:ext cx="2289810" cy="433705"/>
            </a:xfrm>
            <a:custGeom>
              <a:avLst/>
              <a:gdLst/>
              <a:ahLst/>
              <a:cxnLst/>
              <a:rect l="l" t="t" r="r" b="b"/>
              <a:pathLst>
                <a:path w="2289810" h="433704">
                  <a:moveTo>
                    <a:pt x="2289555" y="0"/>
                  </a:moveTo>
                  <a:lnTo>
                    <a:pt x="0" y="0"/>
                  </a:lnTo>
                  <a:lnTo>
                    <a:pt x="0" y="433273"/>
                  </a:lnTo>
                  <a:lnTo>
                    <a:pt x="2289555" y="433273"/>
                  </a:lnTo>
                  <a:lnTo>
                    <a:pt x="22895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37101" y="4365370"/>
              <a:ext cx="262889" cy="33527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12361" y="4365370"/>
              <a:ext cx="219456" cy="33527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024881" y="4320082"/>
              <a:ext cx="2376170" cy="433705"/>
            </a:xfrm>
            <a:custGeom>
              <a:avLst/>
              <a:gdLst/>
              <a:ahLst/>
              <a:cxnLst/>
              <a:rect l="l" t="t" r="r" b="b"/>
              <a:pathLst>
                <a:path w="2376170" h="433704">
                  <a:moveTo>
                    <a:pt x="2376042" y="0"/>
                  </a:moveTo>
                  <a:lnTo>
                    <a:pt x="0" y="0"/>
                  </a:lnTo>
                  <a:lnTo>
                    <a:pt x="0" y="433273"/>
                  </a:lnTo>
                  <a:lnTo>
                    <a:pt x="2376042" y="433273"/>
                  </a:lnTo>
                  <a:lnTo>
                    <a:pt x="23760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70727" y="4365370"/>
              <a:ext cx="262889" cy="33527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400797" y="4320082"/>
              <a:ext cx="2347595" cy="433705"/>
            </a:xfrm>
            <a:custGeom>
              <a:avLst/>
              <a:gdLst/>
              <a:ahLst/>
              <a:cxnLst/>
              <a:rect l="l" t="t" r="r" b="b"/>
              <a:pathLst>
                <a:path w="2347595" h="433704">
                  <a:moveTo>
                    <a:pt x="2347213" y="0"/>
                  </a:moveTo>
                  <a:lnTo>
                    <a:pt x="0" y="0"/>
                  </a:lnTo>
                  <a:lnTo>
                    <a:pt x="0" y="433273"/>
                  </a:lnTo>
                  <a:lnTo>
                    <a:pt x="2347213" y="433273"/>
                  </a:lnTo>
                  <a:lnTo>
                    <a:pt x="23472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31657" y="4365370"/>
              <a:ext cx="262890" cy="33527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748011" y="4320082"/>
              <a:ext cx="2263140" cy="433705"/>
            </a:xfrm>
            <a:custGeom>
              <a:avLst/>
              <a:gdLst/>
              <a:ahLst/>
              <a:cxnLst/>
              <a:rect l="l" t="t" r="r" b="b"/>
              <a:pathLst>
                <a:path w="2263140" h="433704">
                  <a:moveTo>
                    <a:pt x="2263140" y="0"/>
                  </a:moveTo>
                  <a:lnTo>
                    <a:pt x="0" y="0"/>
                  </a:lnTo>
                  <a:lnTo>
                    <a:pt x="0" y="433273"/>
                  </a:lnTo>
                  <a:lnTo>
                    <a:pt x="2263140" y="433273"/>
                  </a:lnTo>
                  <a:lnTo>
                    <a:pt x="2263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37468" y="4365370"/>
              <a:ext cx="262890" cy="3352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2011279" y="4320082"/>
              <a:ext cx="2339975" cy="433705"/>
            </a:xfrm>
            <a:custGeom>
              <a:avLst/>
              <a:gdLst/>
              <a:ahLst/>
              <a:cxnLst/>
              <a:rect l="l" t="t" r="r" b="b"/>
              <a:pathLst>
                <a:path w="2339975" h="433704">
                  <a:moveTo>
                    <a:pt x="2339975" y="0"/>
                  </a:moveTo>
                  <a:lnTo>
                    <a:pt x="0" y="0"/>
                  </a:lnTo>
                  <a:lnTo>
                    <a:pt x="0" y="433273"/>
                  </a:lnTo>
                  <a:lnTo>
                    <a:pt x="2339975" y="433273"/>
                  </a:lnTo>
                  <a:lnTo>
                    <a:pt x="2339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85750" y="4365370"/>
              <a:ext cx="262890" cy="335279"/>
            </a:xfrm>
            <a:prstGeom prst="rect">
              <a:avLst/>
            </a:prstGeom>
          </p:spPr>
        </p:pic>
      </p:grpSp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45986" y="4365370"/>
            <a:ext cx="219456" cy="335279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06917" y="4365370"/>
            <a:ext cx="219455" cy="335279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12729" y="4365370"/>
            <a:ext cx="219455" cy="33527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161010" y="4365370"/>
            <a:ext cx="308609" cy="335279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2735198" y="5517959"/>
            <a:ext cx="11616055" cy="433705"/>
            <a:chOff x="2735198" y="5517959"/>
            <a:chExt cx="11616055" cy="433705"/>
          </a:xfrm>
        </p:grpSpPr>
        <p:sp>
          <p:nvSpPr>
            <p:cNvPr id="30" name="object 30"/>
            <p:cNvSpPr/>
            <p:nvPr/>
          </p:nvSpPr>
          <p:spPr>
            <a:xfrm>
              <a:off x="2735198" y="5517959"/>
              <a:ext cx="2289810" cy="433705"/>
            </a:xfrm>
            <a:custGeom>
              <a:avLst/>
              <a:gdLst/>
              <a:ahLst/>
              <a:cxnLst/>
              <a:rect l="l" t="t" r="r" b="b"/>
              <a:pathLst>
                <a:path w="2289810" h="433704">
                  <a:moveTo>
                    <a:pt x="2289555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289555" y="433260"/>
                  </a:lnTo>
                  <a:lnTo>
                    <a:pt x="22895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20921" y="5562930"/>
              <a:ext cx="237744" cy="335584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024881" y="5517959"/>
              <a:ext cx="2376170" cy="433705"/>
            </a:xfrm>
            <a:custGeom>
              <a:avLst/>
              <a:gdLst/>
              <a:ahLst/>
              <a:cxnLst/>
              <a:rect l="l" t="t" r="r" b="b"/>
              <a:pathLst>
                <a:path w="2376170" h="433704">
                  <a:moveTo>
                    <a:pt x="2376042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376042" y="433260"/>
                  </a:lnTo>
                  <a:lnTo>
                    <a:pt x="23760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3022" y="5562930"/>
              <a:ext cx="237744" cy="335584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7400797" y="5517959"/>
              <a:ext cx="2347595" cy="433705"/>
            </a:xfrm>
            <a:custGeom>
              <a:avLst/>
              <a:gdLst/>
              <a:ahLst/>
              <a:cxnLst/>
              <a:rect l="l" t="t" r="r" b="b"/>
              <a:pathLst>
                <a:path w="2347595" h="433704">
                  <a:moveTo>
                    <a:pt x="2347213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347213" y="433260"/>
                  </a:lnTo>
                  <a:lnTo>
                    <a:pt x="23472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15477" y="5562930"/>
              <a:ext cx="237744" cy="335584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9748011" y="5517959"/>
              <a:ext cx="2263140" cy="433705"/>
            </a:xfrm>
            <a:custGeom>
              <a:avLst/>
              <a:gdLst/>
              <a:ahLst/>
              <a:cxnLst/>
              <a:rect l="l" t="t" r="r" b="b"/>
              <a:pathLst>
                <a:path w="2263140" h="433704">
                  <a:moveTo>
                    <a:pt x="2263140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263140" y="433260"/>
                  </a:lnTo>
                  <a:lnTo>
                    <a:pt x="2263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19765" y="5562930"/>
              <a:ext cx="237744" cy="335584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2011279" y="5517959"/>
              <a:ext cx="2339975" cy="433705"/>
            </a:xfrm>
            <a:custGeom>
              <a:avLst/>
              <a:gdLst/>
              <a:ahLst/>
              <a:cxnLst/>
              <a:rect l="l" t="t" r="r" b="b"/>
              <a:pathLst>
                <a:path w="2339975" h="433704">
                  <a:moveTo>
                    <a:pt x="2339975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339975" y="433260"/>
                  </a:lnTo>
                  <a:lnTo>
                    <a:pt x="2339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16814" y="5562930"/>
              <a:ext cx="237744" cy="335584"/>
            </a:xfrm>
            <a:prstGeom prst="rect">
              <a:avLst/>
            </a:prstGeom>
          </p:spPr>
        </p:pic>
      </p:grpSp>
      <p:grpSp>
        <p:nvGrpSpPr>
          <p:cNvPr id="40" name="object 40"/>
          <p:cNvGrpSpPr/>
          <p:nvPr/>
        </p:nvGrpSpPr>
        <p:grpSpPr>
          <a:xfrm>
            <a:off x="2735198" y="6786930"/>
            <a:ext cx="4665980" cy="443230"/>
            <a:chOff x="2735198" y="6786930"/>
            <a:chExt cx="4665980" cy="443230"/>
          </a:xfrm>
        </p:grpSpPr>
        <p:sp>
          <p:nvSpPr>
            <p:cNvPr id="41" name="object 41"/>
            <p:cNvSpPr/>
            <p:nvPr/>
          </p:nvSpPr>
          <p:spPr>
            <a:xfrm>
              <a:off x="2735198" y="6786930"/>
              <a:ext cx="2289810" cy="443230"/>
            </a:xfrm>
            <a:custGeom>
              <a:avLst/>
              <a:gdLst/>
              <a:ahLst/>
              <a:cxnLst/>
              <a:rect l="l" t="t" r="r" b="b"/>
              <a:pathLst>
                <a:path w="2289810" h="443229">
                  <a:moveTo>
                    <a:pt x="2289555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289555" y="442798"/>
                  </a:lnTo>
                  <a:lnTo>
                    <a:pt x="22895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9857" y="6832980"/>
              <a:ext cx="262889" cy="33527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65117" y="6832980"/>
              <a:ext cx="308610" cy="33527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024881" y="6786930"/>
              <a:ext cx="2376170" cy="443230"/>
            </a:xfrm>
            <a:custGeom>
              <a:avLst/>
              <a:gdLst/>
              <a:ahLst/>
              <a:cxnLst/>
              <a:rect l="l" t="t" r="r" b="b"/>
              <a:pathLst>
                <a:path w="2376170" h="443229">
                  <a:moveTo>
                    <a:pt x="2376042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376042" y="442798"/>
                  </a:lnTo>
                  <a:lnTo>
                    <a:pt x="23760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70727" y="6832980"/>
              <a:ext cx="262889" cy="335279"/>
            </a:xfrm>
            <a:prstGeom prst="rect">
              <a:avLst/>
            </a:prstGeom>
          </p:spPr>
        </p:pic>
      </p:grpSp>
      <p:pic>
        <p:nvPicPr>
          <p:cNvPr id="46" name="object 4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45986" y="6832980"/>
            <a:ext cx="219456" cy="335279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9748011" y="6786930"/>
            <a:ext cx="4603750" cy="443230"/>
            <a:chOff x="9748011" y="6786930"/>
            <a:chExt cx="4603750" cy="443230"/>
          </a:xfrm>
        </p:grpSpPr>
        <p:sp>
          <p:nvSpPr>
            <p:cNvPr id="48" name="object 48"/>
            <p:cNvSpPr/>
            <p:nvPr/>
          </p:nvSpPr>
          <p:spPr>
            <a:xfrm>
              <a:off x="9748011" y="6786930"/>
              <a:ext cx="2263140" cy="443230"/>
            </a:xfrm>
            <a:custGeom>
              <a:avLst/>
              <a:gdLst/>
              <a:ahLst/>
              <a:cxnLst/>
              <a:rect l="l" t="t" r="r" b="b"/>
              <a:pathLst>
                <a:path w="2263140" h="443229">
                  <a:moveTo>
                    <a:pt x="2263140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263140" y="442798"/>
                  </a:lnTo>
                  <a:lnTo>
                    <a:pt x="2263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37469" y="6832980"/>
              <a:ext cx="262890" cy="335279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12728" y="6832980"/>
              <a:ext cx="219455" cy="335279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12011279" y="6786930"/>
              <a:ext cx="2339975" cy="443230"/>
            </a:xfrm>
            <a:custGeom>
              <a:avLst/>
              <a:gdLst/>
              <a:ahLst/>
              <a:cxnLst/>
              <a:rect l="l" t="t" r="r" b="b"/>
              <a:pathLst>
                <a:path w="2339975" h="443229">
                  <a:moveTo>
                    <a:pt x="2339975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339975" y="442798"/>
                  </a:lnTo>
                  <a:lnTo>
                    <a:pt x="2339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85750" y="6832980"/>
              <a:ext cx="262890" cy="335279"/>
            </a:xfrm>
            <a:prstGeom prst="rect">
              <a:avLst/>
            </a:prstGeom>
          </p:spPr>
        </p:pic>
      </p:grpSp>
      <p:pic>
        <p:nvPicPr>
          <p:cNvPr id="53" name="object 5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161010" y="6832980"/>
            <a:ext cx="308609" cy="335279"/>
          </a:xfrm>
          <a:prstGeom prst="rect">
            <a:avLst/>
          </a:prstGeom>
        </p:spPr>
      </p:pic>
      <p:grpSp>
        <p:nvGrpSpPr>
          <p:cNvPr id="54" name="object 54"/>
          <p:cNvGrpSpPr/>
          <p:nvPr/>
        </p:nvGrpSpPr>
        <p:grpSpPr>
          <a:xfrm>
            <a:off x="2735198" y="7994319"/>
            <a:ext cx="11616055" cy="443230"/>
            <a:chOff x="2735198" y="7994319"/>
            <a:chExt cx="11616055" cy="443230"/>
          </a:xfrm>
        </p:grpSpPr>
        <p:sp>
          <p:nvSpPr>
            <p:cNvPr id="55" name="object 55"/>
            <p:cNvSpPr/>
            <p:nvPr/>
          </p:nvSpPr>
          <p:spPr>
            <a:xfrm>
              <a:off x="2735198" y="7994319"/>
              <a:ext cx="2289810" cy="443230"/>
            </a:xfrm>
            <a:custGeom>
              <a:avLst/>
              <a:gdLst/>
              <a:ahLst/>
              <a:cxnLst/>
              <a:rect l="l" t="t" r="r" b="b"/>
              <a:pathLst>
                <a:path w="2289810" h="443229">
                  <a:moveTo>
                    <a:pt x="2289555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289555" y="442798"/>
                  </a:lnTo>
                  <a:lnTo>
                    <a:pt x="22895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89857" y="8040369"/>
              <a:ext cx="262889" cy="33528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65117" y="8040369"/>
              <a:ext cx="308610" cy="335280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5024881" y="7994319"/>
              <a:ext cx="2376170" cy="443230"/>
            </a:xfrm>
            <a:custGeom>
              <a:avLst/>
              <a:gdLst/>
              <a:ahLst/>
              <a:cxnLst/>
              <a:rect l="l" t="t" r="r" b="b"/>
              <a:pathLst>
                <a:path w="2376170" h="443229">
                  <a:moveTo>
                    <a:pt x="2376042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376042" y="442798"/>
                  </a:lnTo>
                  <a:lnTo>
                    <a:pt x="23760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3022" y="8040369"/>
              <a:ext cx="237744" cy="335280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7400797" y="7994319"/>
              <a:ext cx="2347595" cy="443230"/>
            </a:xfrm>
            <a:custGeom>
              <a:avLst/>
              <a:gdLst/>
              <a:ahLst/>
              <a:cxnLst/>
              <a:rect l="l" t="t" r="r" b="b"/>
              <a:pathLst>
                <a:path w="2347595" h="443229">
                  <a:moveTo>
                    <a:pt x="2347213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347213" y="442798"/>
                  </a:lnTo>
                  <a:lnTo>
                    <a:pt x="23472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15477" y="8040369"/>
              <a:ext cx="237744" cy="335280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9748011" y="7994319"/>
              <a:ext cx="2263140" cy="443230"/>
            </a:xfrm>
            <a:custGeom>
              <a:avLst/>
              <a:gdLst/>
              <a:ahLst/>
              <a:cxnLst/>
              <a:rect l="l" t="t" r="r" b="b"/>
              <a:pathLst>
                <a:path w="2263140" h="443229">
                  <a:moveTo>
                    <a:pt x="2263140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263140" y="442798"/>
                  </a:lnTo>
                  <a:lnTo>
                    <a:pt x="2263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19765" y="8040369"/>
              <a:ext cx="237744" cy="335280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12011279" y="7994319"/>
              <a:ext cx="2339975" cy="443230"/>
            </a:xfrm>
            <a:custGeom>
              <a:avLst/>
              <a:gdLst/>
              <a:ahLst/>
              <a:cxnLst/>
              <a:rect l="l" t="t" r="r" b="b"/>
              <a:pathLst>
                <a:path w="2339975" h="443229">
                  <a:moveTo>
                    <a:pt x="2339975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339975" y="442798"/>
                  </a:lnTo>
                  <a:lnTo>
                    <a:pt x="2339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16814" y="8040369"/>
              <a:ext cx="237744" cy="335280"/>
            </a:xfrm>
            <a:prstGeom prst="rect">
              <a:avLst/>
            </a:prstGeom>
          </p:spPr>
        </p:pic>
      </p:grpSp>
      <p:sp>
        <p:nvSpPr>
          <p:cNvPr id="66" name="object 66"/>
          <p:cNvSpPr/>
          <p:nvPr/>
        </p:nvSpPr>
        <p:spPr>
          <a:xfrm>
            <a:off x="3596259" y="1209293"/>
            <a:ext cx="723265" cy="723265"/>
          </a:xfrm>
          <a:custGeom>
            <a:avLst/>
            <a:gdLst/>
            <a:ahLst/>
            <a:cxnLst/>
            <a:rect l="l" t="t" r="r" b="b"/>
            <a:pathLst>
              <a:path w="723264" h="723264">
                <a:moveTo>
                  <a:pt x="361314" y="0"/>
                </a:moveTo>
                <a:lnTo>
                  <a:pt x="312293" y="3301"/>
                </a:lnTo>
                <a:lnTo>
                  <a:pt x="265274" y="12918"/>
                </a:lnTo>
                <a:lnTo>
                  <a:pt x="220688" y="28418"/>
                </a:lnTo>
                <a:lnTo>
                  <a:pt x="178966" y="49370"/>
                </a:lnTo>
                <a:lnTo>
                  <a:pt x="140539" y="75341"/>
                </a:lnTo>
                <a:lnTo>
                  <a:pt x="105838" y="105902"/>
                </a:lnTo>
                <a:lnTo>
                  <a:pt x="75294" y="140618"/>
                </a:lnTo>
                <a:lnTo>
                  <a:pt x="49337" y="179060"/>
                </a:lnTo>
                <a:lnTo>
                  <a:pt x="28398" y="220795"/>
                </a:lnTo>
                <a:lnTo>
                  <a:pt x="12908" y="265391"/>
                </a:lnTo>
                <a:lnTo>
                  <a:pt x="3298" y="312417"/>
                </a:lnTo>
                <a:lnTo>
                  <a:pt x="0" y="361442"/>
                </a:lnTo>
                <a:lnTo>
                  <a:pt x="3298" y="410492"/>
                </a:lnTo>
                <a:lnTo>
                  <a:pt x="12908" y="457536"/>
                </a:lnTo>
                <a:lnTo>
                  <a:pt x="28398" y="502142"/>
                </a:lnTo>
                <a:lnTo>
                  <a:pt x="49337" y="543879"/>
                </a:lnTo>
                <a:lnTo>
                  <a:pt x="75294" y="582319"/>
                </a:lnTo>
                <a:lnTo>
                  <a:pt x="105838" y="617029"/>
                </a:lnTo>
                <a:lnTo>
                  <a:pt x="140539" y="647580"/>
                </a:lnTo>
                <a:lnTo>
                  <a:pt x="178966" y="673542"/>
                </a:lnTo>
                <a:lnTo>
                  <a:pt x="220688" y="694483"/>
                </a:lnTo>
                <a:lnTo>
                  <a:pt x="265274" y="709974"/>
                </a:lnTo>
                <a:lnTo>
                  <a:pt x="312293" y="719584"/>
                </a:lnTo>
                <a:lnTo>
                  <a:pt x="361314" y="722884"/>
                </a:lnTo>
                <a:lnTo>
                  <a:pt x="410365" y="719584"/>
                </a:lnTo>
                <a:lnTo>
                  <a:pt x="457409" y="709974"/>
                </a:lnTo>
                <a:lnTo>
                  <a:pt x="502015" y="694483"/>
                </a:lnTo>
                <a:lnTo>
                  <a:pt x="543752" y="673542"/>
                </a:lnTo>
                <a:lnTo>
                  <a:pt x="582192" y="647580"/>
                </a:lnTo>
                <a:lnTo>
                  <a:pt x="616902" y="617029"/>
                </a:lnTo>
                <a:lnTo>
                  <a:pt x="647453" y="582319"/>
                </a:lnTo>
                <a:lnTo>
                  <a:pt x="673415" y="543879"/>
                </a:lnTo>
                <a:lnTo>
                  <a:pt x="694356" y="502142"/>
                </a:lnTo>
                <a:lnTo>
                  <a:pt x="709847" y="457536"/>
                </a:lnTo>
                <a:lnTo>
                  <a:pt x="719457" y="410492"/>
                </a:lnTo>
                <a:lnTo>
                  <a:pt x="722756" y="361442"/>
                </a:lnTo>
                <a:lnTo>
                  <a:pt x="719457" y="312417"/>
                </a:lnTo>
                <a:lnTo>
                  <a:pt x="709847" y="265391"/>
                </a:lnTo>
                <a:lnTo>
                  <a:pt x="694356" y="220795"/>
                </a:lnTo>
                <a:lnTo>
                  <a:pt x="673415" y="179060"/>
                </a:lnTo>
                <a:lnTo>
                  <a:pt x="647453" y="140618"/>
                </a:lnTo>
                <a:lnTo>
                  <a:pt x="616902" y="105902"/>
                </a:lnTo>
                <a:lnTo>
                  <a:pt x="582192" y="75341"/>
                </a:lnTo>
                <a:lnTo>
                  <a:pt x="543752" y="49370"/>
                </a:lnTo>
                <a:lnTo>
                  <a:pt x="502015" y="28418"/>
                </a:lnTo>
                <a:lnTo>
                  <a:pt x="457409" y="12918"/>
                </a:lnTo>
                <a:lnTo>
                  <a:pt x="410365" y="3301"/>
                </a:lnTo>
                <a:lnTo>
                  <a:pt x="361314" y="0"/>
                </a:lnTo>
                <a:close/>
              </a:path>
            </a:pathLst>
          </a:custGeom>
          <a:solidFill>
            <a:srgbClr val="3885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817489" y="1209293"/>
            <a:ext cx="723265" cy="723265"/>
          </a:xfrm>
          <a:custGeom>
            <a:avLst/>
            <a:gdLst/>
            <a:ahLst/>
            <a:cxnLst/>
            <a:rect l="l" t="t" r="r" b="b"/>
            <a:pathLst>
              <a:path w="723265" h="723264">
                <a:moveTo>
                  <a:pt x="361441" y="0"/>
                </a:moveTo>
                <a:lnTo>
                  <a:pt x="312391" y="3301"/>
                </a:lnTo>
                <a:lnTo>
                  <a:pt x="265347" y="12918"/>
                </a:lnTo>
                <a:lnTo>
                  <a:pt x="220741" y="28418"/>
                </a:lnTo>
                <a:lnTo>
                  <a:pt x="179004" y="49370"/>
                </a:lnTo>
                <a:lnTo>
                  <a:pt x="140564" y="75341"/>
                </a:lnTo>
                <a:lnTo>
                  <a:pt x="105854" y="105902"/>
                </a:lnTo>
                <a:lnTo>
                  <a:pt x="75303" y="140618"/>
                </a:lnTo>
                <a:lnTo>
                  <a:pt x="49341" y="179060"/>
                </a:lnTo>
                <a:lnTo>
                  <a:pt x="28400" y="220795"/>
                </a:lnTo>
                <a:lnTo>
                  <a:pt x="12909" y="265391"/>
                </a:lnTo>
                <a:lnTo>
                  <a:pt x="3299" y="312417"/>
                </a:lnTo>
                <a:lnTo>
                  <a:pt x="0" y="361442"/>
                </a:lnTo>
                <a:lnTo>
                  <a:pt x="3299" y="410492"/>
                </a:lnTo>
                <a:lnTo>
                  <a:pt x="12909" y="457536"/>
                </a:lnTo>
                <a:lnTo>
                  <a:pt x="28400" y="502142"/>
                </a:lnTo>
                <a:lnTo>
                  <a:pt x="49341" y="543879"/>
                </a:lnTo>
                <a:lnTo>
                  <a:pt x="75303" y="582319"/>
                </a:lnTo>
                <a:lnTo>
                  <a:pt x="105854" y="617029"/>
                </a:lnTo>
                <a:lnTo>
                  <a:pt x="140564" y="647580"/>
                </a:lnTo>
                <a:lnTo>
                  <a:pt x="179004" y="673542"/>
                </a:lnTo>
                <a:lnTo>
                  <a:pt x="220741" y="694483"/>
                </a:lnTo>
                <a:lnTo>
                  <a:pt x="265347" y="709974"/>
                </a:lnTo>
                <a:lnTo>
                  <a:pt x="312391" y="719584"/>
                </a:lnTo>
                <a:lnTo>
                  <a:pt x="361441" y="722884"/>
                </a:lnTo>
                <a:lnTo>
                  <a:pt x="410492" y="719584"/>
                </a:lnTo>
                <a:lnTo>
                  <a:pt x="457536" y="709974"/>
                </a:lnTo>
                <a:lnTo>
                  <a:pt x="502142" y="694483"/>
                </a:lnTo>
                <a:lnTo>
                  <a:pt x="543879" y="673542"/>
                </a:lnTo>
                <a:lnTo>
                  <a:pt x="582319" y="647580"/>
                </a:lnTo>
                <a:lnTo>
                  <a:pt x="617029" y="617029"/>
                </a:lnTo>
                <a:lnTo>
                  <a:pt x="647580" y="582319"/>
                </a:lnTo>
                <a:lnTo>
                  <a:pt x="673542" y="543879"/>
                </a:lnTo>
                <a:lnTo>
                  <a:pt x="694483" y="502142"/>
                </a:lnTo>
                <a:lnTo>
                  <a:pt x="709974" y="457536"/>
                </a:lnTo>
                <a:lnTo>
                  <a:pt x="719584" y="410492"/>
                </a:lnTo>
                <a:lnTo>
                  <a:pt x="722884" y="361442"/>
                </a:lnTo>
                <a:lnTo>
                  <a:pt x="719584" y="312417"/>
                </a:lnTo>
                <a:lnTo>
                  <a:pt x="709974" y="265391"/>
                </a:lnTo>
                <a:lnTo>
                  <a:pt x="694483" y="220795"/>
                </a:lnTo>
                <a:lnTo>
                  <a:pt x="673542" y="179060"/>
                </a:lnTo>
                <a:lnTo>
                  <a:pt x="647580" y="140618"/>
                </a:lnTo>
                <a:lnTo>
                  <a:pt x="617029" y="105902"/>
                </a:lnTo>
                <a:lnTo>
                  <a:pt x="582319" y="75341"/>
                </a:lnTo>
                <a:lnTo>
                  <a:pt x="543879" y="49370"/>
                </a:lnTo>
                <a:lnTo>
                  <a:pt x="502142" y="28418"/>
                </a:lnTo>
                <a:lnTo>
                  <a:pt x="457536" y="12918"/>
                </a:lnTo>
                <a:lnTo>
                  <a:pt x="410492" y="3301"/>
                </a:lnTo>
                <a:lnTo>
                  <a:pt x="361441" y="0"/>
                </a:lnTo>
                <a:close/>
              </a:path>
            </a:pathLst>
          </a:custGeom>
          <a:solidFill>
            <a:srgbClr val="EEC4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202041" y="1209293"/>
            <a:ext cx="723265" cy="723265"/>
          </a:xfrm>
          <a:custGeom>
            <a:avLst/>
            <a:gdLst/>
            <a:ahLst/>
            <a:cxnLst/>
            <a:rect l="l" t="t" r="r" b="b"/>
            <a:pathLst>
              <a:path w="723265" h="723264">
                <a:moveTo>
                  <a:pt x="361314" y="0"/>
                </a:moveTo>
                <a:lnTo>
                  <a:pt x="312293" y="3301"/>
                </a:lnTo>
                <a:lnTo>
                  <a:pt x="265274" y="12918"/>
                </a:lnTo>
                <a:lnTo>
                  <a:pt x="220688" y="28418"/>
                </a:lnTo>
                <a:lnTo>
                  <a:pt x="178966" y="49370"/>
                </a:lnTo>
                <a:lnTo>
                  <a:pt x="140539" y="75341"/>
                </a:lnTo>
                <a:lnTo>
                  <a:pt x="105838" y="105902"/>
                </a:lnTo>
                <a:lnTo>
                  <a:pt x="75294" y="140618"/>
                </a:lnTo>
                <a:lnTo>
                  <a:pt x="49337" y="179060"/>
                </a:lnTo>
                <a:lnTo>
                  <a:pt x="28398" y="220795"/>
                </a:lnTo>
                <a:lnTo>
                  <a:pt x="12908" y="265391"/>
                </a:lnTo>
                <a:lnTo>
                  <a:pt x="3298" y="312417"/>
                </a:lnTo>
                <a:lnTo>
                  <a:pt x="0" y="361442"/>
                </a:lnTo>
                <a:lnTo>
                  <a:pt x="3298" y="410492"/>
                </a:lnTo>
                <a:lnTo>
                  <a:pt x="12908" y="457536"/>
                </a:lnTo>
                <a:lnTo>
                  <a:pt x="28398" y="502142"/>
                </a:lnTo>
                <a:lnTo>
                  <a:pt x="49337" y="543879"/>
                </a:lnTo>
                <a:lnTo>
                  <a:pt x="75294" y="582319"/>
                </a:lnTo>
                <a:lnTo>
                  <a:pt x="105838" y="617029"/>
                </a:lnTo>
                <a:lnTo>
                  <a:pt x="140539" y="647580"/>
                </a:lnTo>
                <a:lnTo>
                  <a:pt x="178966" y="673542"/>
                </a:lnTo>
                <a:lnTo>
                  <a:pt x="220688" y="694483"/>
                </a:lnTo>
                <a:lnTo>
                  <a:pt x="265274" y="709974"/>
                </a:lnTo>
                <a:lnTo>
                  <a:pt x="312293" y="719584"/>
                </a:lnTo>
                <a:lnTo>
                  <a:pt x="361314" y="722884"/>
                </a:lnTo>
                <a:lnTo>
                  <a:pt x="410365" y="719584"/>
                </a:lnTo>
                <a:lnTo>
                  <a:pt x="457409" y="709974"/>
                </a:lnTo>
                <a:lnTo>
                  <a:pt x="502015" y="694483"/>
                </a:lnTo>
                <a:lnTo>
                  <a:pt x="543752" y="673542"/>
                </a:lnTo>
                <a:lnTo>
                  <a:pt x="582192" y="647580"/>
                </a:lnTo>
                <a:lnTo>
                  <a:pt x="616902" y="617029"/>
                </a:lnTo>
                <a:lnTo>
                  <a:pt x="647453" y="582319"/>
                </a:lnTo>
                <a:lnTo>
                  <a:pt x="673415" y="543879"/>
                </a:lnTo>
                <a:lnTo>
                  <a:pt x="694356" y="502142"/>
                </a:lnTo>
                <a:lnTo>
                  <a:pt x="709847" y="457536"/>
                </a:lnTo>
                <a:lnTo>
                  <a:pt x="719457" y="410492"/>
                </a:lnTo>
                <a:lnTo>
                  <a:pt x="722756" y="361442"/>
                </a:lnTo>
                <a:lnTo>
                  <a:pt x="719457" y="312417"/>
                </a:lnTo>
                <a:lnTo>
                  <a:pt x="709847" y="265391"/>
                </a:lnTo>
                <a:lnTo>
                  <a:pt x="694356" y="220795"/>
                </a:lnTo>
                <a:lnTo>
                  <a:pt x="673415" y="179060"/>
                </a:lnTo>
                <a:lnTo>
                  <a:pt x="647453" y="140618"/>
                </a:lnTo>
                <a:lnTo>
                  <a:pt x="616902" y="105902"/>
                </a:lnTo>
                <a:lnTo>
                  <a:pt x="582192" y="75341"/>
                </a:lnTo>
                <a:lnTo>
                  <a:pt x="543752" y="49370"/>
                </a:lnTo>
                <a:lnTo>
                  <a:pt x="502015" y="28418"/>
                </a:lnTo>
                <a:lnTo>
                  <a:pt x="457409" y="12918"/>
                </a:lnTo>
                <a:lnTo>
                  <a:pt x="410365" y="3301"/>
                </a:lnTo>
                <a:lnTo>
                  <a:pt x="361314" y="0"/>
                </a:lnTo>
                <a:close/>
              </a:path>
            </a:pathLst>
          </a:custGeom>
          <a:solidFill>
            <a:srgbClr val="E781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0560431" y="1209293"/>
            <a:ext cx="723265" cy="723265"/>
          </a:xfrm>
          <a:custGeom>
            <a:avLst/>
            <a:gdLst/>
            <a:ahLst/>
            <a:cxnLst/>
            <a:rect l="l" t="t" r="r" b="b"/>
            <a:pathLst>
              <a:path w="723265" h="723264">
                <a:moveTo>
                  <a:pt x="361315" y="0"/>
                </a:moveTo>
                <a:lnTo>
                  <a:pt x="312293" y="3301"/>
                </a:lnTo>
                <a:lnTo>
                  <a:pt x="265274" y="12918"/>
                </a:lnTo>
                <a:lnTo>
                  <a:pt x="220688" y="28418"/>
                </a:lnTo>
                <a:lnTo>
                  <a:pt x="178966" y="49370"/>
                </a:lnTo>
                <a:lnTo>
                  <a:pt x="140539" y="75341"/>
                </a:lnTo>
                <a:lnTo>
                  <a:pt x="105838" y="105902"/>
                </a:lnTo>
                <a:lnTo>
                  <a:pt x="75294" y="140618"/>
                </a:lnTo>
                <a:lnTo>
                  <a:pt x="49337" y="179060"/>
                </a:lnTo>
                <a:lnTo>
                  <a:pt x="28398" y="220795"/>
                </a:lnTo>
                <a:lnTo>
                  <a:pt x="12908" y="265391"/>
                </a:lnTo>
                <a:lnTo>
                  <a:pt x="3298" y="312417"/>
                </a:lnTo>
                <a:lnTo>
                  <a:pt x="0" y="361442"/>
                </a:lnTo>
                <a:lnTo>
                  <a:pt x="3298" y="410492"/>
                </a:lnTo>
                <a:lnTo>
                  <a:pt x="12908" y="457536"/>
                </a:lnTo>
                <a:lnTo>
                  <a:pt x="28398" y="502142"/>
                </a:lnTo>
                <a:lnTo>
                  <a:pt x="49337" y="543879"/>
                </a:lnTo>
                <a:lnTo>
                  <a:pt x="75294" y="582319"/>
                </a:lnTo>
                <a:lnTo>
                  <a:pt x="105838" y="617029"/>
                </a:lnTo>
                <a:lnTo>
                  <a:pt x="140539" y="647580"/>
                </a:lnTo>
                <a:lnTo>
                  <a:pt x="178966" y="673542"/>
                </a:lnTo>
                <a:lnTo>
                  <a:pt x="220688" y="694483"/>
                </a:lnTo>
                <a:lnTo>
                  <a:pt x="265274" y="709974"/>
                </a:lnTo>
                <a:lnTo>
                  <a:pt x="312293" y="719584"/>
                </a:lnTo>
                <a:lnTo>
                  <a:pt x="361315" y="722884"/>
                </a:lnTo>
                <a:lnTo>
                  <a:pt x="410365" y="719584"/>
                </a:lnTo>
                <a:lnTo>
                  <a:pt x="457409" y="709974"/>
                </a:lnTo>
                <a:lnTo>
                  <a:pt x="502015" y="694483"/>
                </a:lnTo>
                <a:lnTo>
                  <a:pt x="543752" y="673542"/>
                </a:lnTo>
                <a:lnTo>
                  <a:pt x="582192" y="647580"/>
                </a:lnTo>
                <a:lnTo>
                  <a:pt x="616902" y="617029"/>
                </a:lnTo>
                <a:lnTo>
                  <a:pt x="647453" y="582319"/>
                </a:lnTo>
                <a:lnTo>
                  <a:pt x="673415" y="543879"/>
                </a:lnTo>
                <a:lnTo>
                  <a:pt x="694356" y="502142"/>
                </a:lnTo>
                <a:lnTo>
                  <a:pt x="709847" y="457536"/>
                </a:lnTo>
                <a:lnTo>
                  <a:pt x="719457" y="410492"/>
                </a:lnTo>
                <a:lnTo>
                  <a:pt x="722757" y="361442"/>
                </a:lnTo>
                <a:lnTo>
                  <a:pt x="719457" y="312417"/>
                </a:lnTo>
                <a:lnTo>
                  <a:pt x="709847" y="265391"/>
                </a:lnTo>
                <a:lnTo>
                  <a:pt x="694356" y="220795"/>
                </a:lnTo>
                <a:lnTo>
                  <a:pt x="673415" y="179060"/>
                </a:lnTo>
                <a:lnTo>
                  <a:pt x="647453" y="140618"/>
                </a:lnTo>
                <a:lnTo>
                  <a:pt x="616902" y="105902"/>
                </a:lnTo>
                <a:lnTo>
                  <a:pt x="582192" y="75341"/>
                </a:lnTo>
                <a:lnTo>
                  <a:pt x="543752" y="49370"/>
                </a:lnTo>
                <a:lnTo>
                  <a:pt x="502015" y="28418"/>
                </a:lnTo>
                <a:lnTo>
                  <a:pt x="457409" y="12918"/>
                </a:lnTo>
                <a:lnTo>
                  <a:pt x="410365" y="3301"/>
                </a:lnTo>
                <a:lnTo>
                  <a:pt x="361315" y="0"/>
                </a:lnTo>
                <a:close/>
              </a:path>
            </a:pathLst>
          </a:custGeom>
          <a:solidFill>
            <a:srgbClr val="9257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2899390" y="1209293"/>
            <a:ext cx="723265" cy="723265"/>
          </a:xfrm>
          <a:custGeom>
            <a:avLst/>
            <a:gdLst/>
            <a:ahLst/>
            <a:cxnLst/>
            <a:rect l="l" t="t" r="r" b="b"/>
            <a:pathLst>
              <a:path w="723265" h="723264">
                <a:moveTo>
                  <a:pt x="361442" y="0"/>
                </a:moveTo>
                <a:lnTo>
                  <a:pt x="312391" y="3301"/>
                </a:lnTo>
                <a:lnTo>
                  <a:pt x="265347" y="12918"/>
                </a:lnTo>
                <a:lnTo>
                  <a:pt x="220741" y="28418"/>
                </a:lnTo>
                <a:lnTo>
                  <a:pt x="179004" y="49370"/>
                </a:lnTo>
                <a:lnTo>
                  <a:pt x="140564" y="75341"/>
                </a:lnTo>
                <a:lnTo>
                  <a:pt x="105854" y="105902"/>
                </a:lnTo>
                <a:lnTo>
                  <a:pt x="75303" y="140618"/>
                </a:lnTo>
                <a:lnTo>
                  <a:pt x="49341" y="179060"/>
                </a:lnTo>
                <a:lnTo>
                  <a:pt x="28400" y="220795"/>
                </a:lnTo>
                <a:lnTo>
                  <a:pt x="12909" y="265391"/>
                </a:lnTo>
                <a:lnTo>
                  <a:pt x="3299" y="312417"/>
                </a:lnTo>
                <a:lnTo>
                  <a:pt x="0" y="361442"/>
                </a:lnTo>
                <a:lnTo>
                  <a:pt x="3299" y="410492"/>
                </a:lnTo>
                <a:lnTo>
                  <a:pt x="12909" y="457536"/>
                </a:lnTo>
                <a:lnTo>
                  <a:pt x="28400" y="502142"/>
                </a:lnTo>
                <a:lnTo>
                  <a:pt x="49341" y="543879"/>
                </a:lnTo>
                <a:lnTo>
                  <a:pt x="75303" y="582319"/>
                </a:lnTo>
                <a:lnTo>
                  <a:pt x="105854" y="617029"/>
                </a:lnTo>
                <a:lnTo>
                  <a:pt x="140564" y="647580"/>
                </a:lnTo>
                <a:lnTo>
                  <a:pt x="179004" y="673542"/>
                </a:lnTo>
                <a:lnTo>
                  <a:pt x="220741" y="694483"/>
                </a:lnTo>
                <a:lnTo>
                  <a:pt x="265347" y="709974"/>
                </a:lnTo>
                <a:lnTo>
                  <a:pt x="312391" y="719584"/>
                </a:lnTo>
                <a:lnTo>
                  <a:pt x="361442" y="722884"/>
                </a:lnTo>
                <a:lnTo>
                  <a:pt x="410492" y="719584"/>
                </a:lnTo>
                <a:lnTo>
                  <a:pt x="457536" y="709974"/>
                </a:lnTo>
                <a:lnTo>
                  <a:pt x="502142" y="694483"/>
                </a:lnTo>
                <a:lnTo>
                  <a:pt x="543879" y="673542"/>
                </a:lnTo>
                <a:lnTo>
                  <a:pt x="582319" y="647580"/>
                </a:lnTo>
                <a:lnTo>
                  <a:pt x="617029" y="617029"/>
                </a:lnTo>
                <a:lnTo>
                  <a:pt x="647580" y="582319"/>
                </a:lnTo>
                <a:lnTo>
                  <a:pt x="673542" y="543879"/>
                </a:lnTo>
                <a:lnTo>
                  <a:pt x="694483" y="502142"/>
                </a:lnTo>
                <a:lnTo>
                  <a:pt x="709974" y="457536"/>
                </a:lnTo>
                <a:lnTo>
                  <a:pt x="719584" y="410492"/>
                </a:lnTo>
                <a:lnTo>
                  <a:pt x="722883" y="361442"/>
                </a:lnTo>
                <a:lnTo>
                  <a:pt x="719584" y="312417"/>
                </a:lnTo>
                <a:lnTo>
                  <a:pt x="709974" y="265391"/>
                </a:lnTo>
                <a:lnTo>
                  <a:pt x="694483" y="220795"/>
                </a:lnTo>
                <a:lnTo>
                  <a:pt x="673542" y="179060"/>
                </a:lnTo>
                <a:lnTo>
                  <a:pt x="647580" y="140618"/>
                </a:lnTo>
                <a:lnTo>
                  <a:pt x="617029" y="105902"/>
                </a:lnTo>
                <a:lnTo>
                  <a:pt x="582319" y="75341"/>
                </a:lnTo>
                <a:lnTo>
                  <a:pt x="543879" y="49370"/>
                </a:lnTo>
                <a:lnTo>
                  <a:pt x="502142" y="28418"/>
                </a:lnTo>
                <a:lnTo>
                  <a:pt x="457536" y="12918"/>
                </a:lnTo>
                <a:lnTo>
                  <a:pt x="410492" y="3301"/>
                </a:lnTo>
                <a:lnTo>
                  <a:pt x="361442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1" name="object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7771256"/>
              </p:ext>
            </p:extLst>
          </p:nvPr>
        </p:nvGraphicFramePr>
        <p:xfrm>
          <a:off x="839240" y="1122425"/>
          <a:ext cx="13494385" cy="72917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6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61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7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3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30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302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49860" algn="ctr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R="61594" algn="ctr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TUE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R="13970" algn="ctr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WED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81915" algn="ctr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THU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68910" algn="ctr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FRI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4575">
                <a:tc>
                  <a:txBody>
                    <a:bodyPr/>
                    <a:lstStyle/>
                    <a:p>
                      <a:pPr marL="587375" marR="417830" indent="-165100">
                        <a:lnSpc>
                          <a:spcPct val="101699"/>
                        </a:lnSpc>
                        <a:spcBef>
                          <a:spcPts val="181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Hot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dish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of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the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day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30504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Baked</a:t>
                      </a:r>
                      <a:r>
                        <a:rPr sz="1800" b="1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Chicken</a:t>
                      </a:r>
                      <a:r>
                        <a:rPr sz="1800" b="1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Sausage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In rich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Gravy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Macaroni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Cheese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Garlic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Bread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843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Jerk Chicken</a:t>
                      </a:r>
                    </a:p>
                    <a:p>
                      <a:pPr marL="13843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&amp;</a:t>
                      </a:r>
                    </a:p>
                    <a:p>
                      <a:pPr marL="13843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Jollof Rice</a:t>
                      </a:r>
                      <a:r>
                        <a:rPr lang="en-GB" sz="1800" dirty="0">
                          <a:latin typeface="Calibri"/>
                          <a:cs typeface="Calibri"/>
                        </a:rPr>
                        <a:t> 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99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Beef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Lasagne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553085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Garlic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Bread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644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Breaded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725170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Fish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Cake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0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Allergens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9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Vegetarian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1935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Quorn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Sausage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in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Rich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Gravy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08965" marR="254635" indent="-349250">
                        <a:lnSpc>
                          <a:spcPts val="2620"/>
                        </a:lnSpc>
                        <a:spcBef>
                          <a:spcPts val="1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BBQ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Quorn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Dippers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Garlic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Bread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Stuffed Peppers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Spicy Vegetable Rice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Margarita</a:t>
                      </a:r>
                      <a:r>
                        <a:rPr sz="1800" b="1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Pizza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Tomato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Pasta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6291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Vegan</a:t>
                      </a:r>
                      <a:r>
                        <a:rPr sz="1800" b="1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Nuggets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426720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Sweet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Chilli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Dip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0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Allergens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highlight>
                          <a:srgbClr val="00FF00"/>
                        </a:highlight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45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Sides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3495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78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Mash</a:t>
                      </a:r>
                      <a:r>
                        <a:rPr lang="en-GB" sz="1800" b="1" spc="-10">
                          <a:latin typeface="Calibri"/>
                          <a:cs typeface="Calibri"/>
                        </a:rPr>
                        <a:t>ed Potato</a:t>
                      </a:r>
                      <a:endParaRPr lang="en-GB" sz="1800" b="1" spc="-10" dirty="0">
                        <a:latin typeface="Calibri"/>
                        <a:cs typeface="Calibri"/>
                      </a:endParaRPr>
                    </a:p>
                    <a:p>
                      <a:pPr marL="3778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GB" sz="1800" b="1" spc="-10" dirty="0">
                          <a:latin typeface="Calibri"/>
                          <a:cs typeface="Calibri"/>
                        </a:rPr>
                        <a:t>Steamed Carrots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Mixed</a:t>
                      </a:r>
                      <a:r>
                        <a:rPr sz="18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Vegetables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Naan Bread</a:t>
                      </a: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Buttered corn</a:t>
                      </a:r>
                    </a:p>
                  </a:txBody>
                  <a:tcPr marL="0" marR="0" marT="3937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Garden</a:t>
                      </a:r>
                      <a:r>
                        <a:rPr sz="18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Peas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247015" indent="-13970">
                        <a:lnSpc>
                          <a:spcPts val="2620"/>
                        </a:lnSpc>
                        <a:spcBef>
                          <a:spcPts val="1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French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Fries/Baked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Beans/Mushy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Peas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30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Allergens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350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Deli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Select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85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Chefs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Pasta</a:t>
                      </a:r>
                      <a:r>
                        <a:rPr sz="18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pot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Tomato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Basil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Sauce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Jacket</a:t>
                      </a:r>
                      <a:r>
                        <a:rPr sz="1800" b="1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Potato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Beans &amp;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Cheese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173990" indent="196215">
                        <a:lnSpc>
                          <a:spcPts val="2620"/>
                        </a:lnSpc>
                        <a:spcBef>
                          <a:spcPts val="2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Pasta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Tuna,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Cheese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Sweetcorn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Jacket</a:t>
                      </a:r>
                      <a:r>
                        <a:rPr sz="1800" b="1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Potato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Beans &amp;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Cheese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Chefs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Pasta</a:t>
                      </a:r>
                      <a:r>
                        <a:rPr sz="18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pot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Tomato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Basil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Sauce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25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Allergens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639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Desserts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3495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8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Mixed</a:t>
                      </a:r>
                      <a:r>
                        <a:rPr sz="18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Fruit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Marbled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Sponge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Fruit</a:t>
                      </a:r>
                      <a:endParaRPr lang="en-GB" sz="1800" b="1" spc="-1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en-GB" sz="1800" b="1" spc="-10" dirty="0">
                          <a:latin typeface="Calibri"/>
                          <a:cs typeface="Calibri"/>
                        </a:rPr>
                        <a:t>Yogurts</a:t>
                      </a:r>
                    </a:p>
                  </a:txBody>
                  <a:tcPr marL="0" marR="0" marT="4000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Flapjack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9659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Ice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Cream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0005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4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Allergens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72" name="object 72"/>
          <p:cNvGrpSpPr/>
          <p:nvPr/>
        </p:nvGrpSpPr>
        <p:grpSpPr>
          <a:xfrm>
            <a:off x="739863" y="84073"/>
            <a:ext cx="1947545" cy="2008505"/>
            <a:chOff x="739863" y="84073"/>
            <a:chExt cx="1947545" cy="2008505"/>
          </a:xfrm>
        </p:grpSpPr>
        <p:pic>
          <p:nvPicPr>
            <p:cNvPr id="73" name="object 7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9863" y="84073"/>
              <a:ext cx="1947545" cy="2008377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42771" y="643635"/>
              <a:ext cx="1181982" cy="935101"/>
            </a:xfrm>
            <a:prstGeom prst="rect">
              <a:avLst/>
            </a:prstGeom>
          </p:spPr>
        </p:pic>
      </p:grpSp>
      <p:sp>
        <p:nvSpPr>
          <p:cNvPr id="75" name="object 75" descr="$PPTXTitle"/>
          <p:cNvSpPr txBox="1">
            <a:spLocks noGrp="1"/>
          </p:cNvSpPr>
          <p:nvPr>
            <p:ph type="title"/>
          </p:nvPr>
        </p:nvSpPr>
        <p:spPr>
          <a:xfrm>
            <a:off x="3619246" y="17474"/>
            <a:ext cx="6811009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45" dirty="0"/>
              <a:t>Week</a:t>
            </a:r>
            <a:r>
              <a:rPr spc="30" dirty="0"/>
              <a:t> </a:t>
            </a:r>
            <a:r>
              <a:rPr spc="70" dirty="0"/>
              <a:t>1</a:t>
            </a:r>
            <a:r>
              <a:rPr spc="30" dirty="0"/>
              <a:t> </a:t>
            </a:r>
            <a:r>
              <a:rPr spc="-355" dirty="0"/>
              <a:t>lunch</a:t>
            </a:r>
            <a:r>
              <a:rPr spc="30" dirty="0"/>
              <a:t> </a:t>
            </a:r>
            <a:r>
              <a:rPr spc="-630" dirty="0"/>
              <a:t>menu</a:t>
            </a:r>
          </a:p>
        </p:txBody>
      </p:sp>
      <p:pic>
        <p:nvPicPr>
          <p:cNvPr id="76" name="object 7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622273" y="9038831"/>
            <a:ext cx="1180846" cy="1423796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27544" y="9067012"/>
            <a:ext cx="298411" cy="305333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23924" y="9089428"/>
            <a:ext cx="280682" cy="282917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865502" y="9089428"/>
            <a:ext cx="298411" cy="282917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342642" y="9109037"/>
            <a:ext cx="304317" cy="263309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807970" y="9125839"/>
            <a:ext cx="304317" cy="246506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270250" y="9120237"/>
            <a:ext cx="310222" cy="252107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716401" y="9095028"/>
            <a:ext cx="304317" cy="277317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208271" y="9221075"/>
            <a:ext cx="280682" cy="151269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689855" y="9176257"/>
            <a:ext cx="218630" cy="196087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144770" y="9137039"/>
            <a:ext cx="254088" cy="235305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599810" y="9137039"/>
            <a:ext cx="259994" cy="235305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072504" y="9083826"/>
            <a:ext cx="298411" cy="288518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540754" y="9137039"/>
            <a:ext cx="254088" cy="235305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020814" y="9100629"/>
            <a:ext cx="298411" cy="271716"/>
          </a:xfrm>
          <a:prstGeom prst="rect">
            <a:avLst/>
          </a:prstGeom>
        </p:spPr>
      </p:pic>
      <p:grpSp>
        <p:nvGrpSpPr>
          <p:cNvPr id="91" name="object 91"/>
          <p:cNvGrpSpPr/>
          <p:nvPr/>
        </p:nvGrpSpPr>
        <p:grpSpPr>
          <a:xfrm>
            <a:off x="827532" y="10027615"/>
            <a:ext cx="11826240" cy="335280"/>
            <a:chOff x="827532" y="10027615"/>
            <a:chExt cx="11826240" cy="335280"/>
          </a:xfrm>
        </p:grpSpPr>
        <p:pic>
          <p:nvPicPr>
            <p:cNvPr id="92" name="object 9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27532" y="10027615"/>
              <a:ext cx="8577199" cy="335279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312528" y="10027615"/>
              <a:ext cx="979170" cy="335279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208640" y="10027615"/>
              <a:ext cx="249174" cy="335279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374757" y="10027615"/>
              <a:ext cx="1322958" cy="335279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609577" y="10027615"/>
              <a:ext cx="310896" cy="335279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873229" y="10027615"/>
              <a:ext cx="780287" cy="335279"/>
            </a:xfrm>
            <a:prstGeom prst="rect">
              <a:avLst/>
            </a:prstGeom>
          </p:spPr>
        </p:pic>
      </p:grpSp>
      <p:pic>
        <p:nvPicPr>
          <p:cNvPr id="98" name="object 9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810891" y="3203739"/>
            <a:ext cx="280682" cy="282917"/>
          </a:xfrm>
          <a:prstGeom prst="rect">
            <a:avLst/>
          </a:prstGeom>
        </p:spPr>
      </p:pic>
      <p:pic>
        <p:nvPicPr>
          <p:cNvPr id="99" name="object 9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230621" y="3203739"/>
            <a:ext cx="280682" cy="282917"/>
          </a:xfrm>
          <a:prstGeom prst="rect">
            <a:avLst/>
          </a:prstGeom>
        </p:spPr>
      </p:pic>
      <p:pic>
        <p:nvPicPr>
          <p:cNvPr id="100" name="object 10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493000" y="3203739"/>
            <a:ext cx="280682" cy="282917"/>
          </a:xfrm>
          <a:prstGeom prst="rect">
            <a:avLst/>
          </a:prstGeom>
        </p:spPr>
      </p:pic>
      <p:pic>
        <p:nvPicPr>
          <p:cNvPr id="101" name="object 10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807970" y="4394618"/>
            <a:ext cx="280682" cy="282917"/>
          </a:xfrm>
          <a:prstGeom prst="rect">
            <a:avLst/>
          </a:prstGeom>
        </p:spPr>
      </p:pic>
      <p:pic>
        <p:nvPicPr>
          <p:cNvPr id="102" name="object 10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230621" y="4394618"/>
            <a:ext cx="280682" cy="282917"/>
          </a:xfrm>
          <a:prstGeom prst="rect">
            <a:avLst/>
          </a:prstGeom>
        </p:spPr>
      </p:pic>
      <p:pic>
        <p:nvPicPr>
          <p:cNvPr id="104" name="object 10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127738" y="4394618"/>
            <a:ext cx="280682" cy="282917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146044" y="3163125"/>
            <a:ext cx="298411" cy="271716"/>
          </a:xfrm>
          <a:prstGeom prst="rect">
            <a:avLst/>
          </a:prstGeom>
        </p:spPr>
      </p:pic>
      <p:pic>
        <p:nvPicPr>
          <p:cNvPr id="106" name="object 10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810891" y="6949858"/>
            <a:ext cx="280682" cy="282917"/>
          </a:xfrm>
          <a:prstGeom prst="rect">
            <a:avLst/>
          </a:prstGeom>
        </p:spPr>
      </p:pic>
      <p:pic>
        <p:nvPicPr>
          <p:cNvPr id="107" name="object 10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570469" y="6887120"/>
            <a:ext cx="280682" cy="282917"/>
          </a:xfrm>
          <a:prstGeom prst="rect">
            <a:avLst/>
          </a:prstGeom>
        </p:spPr>
      </p:pic>
      <p:pic>
        <p:nvPicPr>
          <p:cNvPr id="108" name="object 10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190348" y="6887120"/>
            <a:ext cx="280682" cy="282917"/>
          </a:xfrm>
          <a:prstGeom prst="rect">
            <a:avLst/>
          </a:prstGeom>
        </p:spPr>
      </p:pic>
      <p:pic>
        <p:nvPicPr>
          <p:cNvPr id="109" name="object 10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944106" y="8140103"/>
            <a:ext cx="280682" cy="282917"/>
          </a:xfrm>
          <a:prstGeom prst="rect">
            <a:avLst/>
          </a:prstGeom>
        </p:spPr>
      </p:pic>
      <p:pic>
        <p:nvPicPr>
          <p:cNvPr id="110" name="object 1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937622" y="8111273"/>
            <a:ext cx="280682" cy="282917"/>
          </a:xfrm>
          <a:prstGeom prst="rect">
            <a:avLst/>
          </a:prstGeom>
        </p:spPr>
      </p:pic>
      <p:pic>
        <p:nvPicPr>
          <p:cNvPr id="111" name="object 11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665342" y="3203752"/>
            <a:ext cx="304317" cy="277317"/>
          </a:xfrm>
          <a:prstGeom prst="rect">
            <a:avLst/>
          </a:prstGeom>
        </p:spPr>
      </p:pic>
      <p:grpSp>
        <p:nvGrpSpPr>
          <p:cNvPr id="112" name="object 112"/>
          <p:cNvGrpSpPr/>
          <p:nvPr/>
        </p:nvGrpSpPr>
        <p:grpSpPr>
          <a:xfrm>
            <a:off x="9937622" y="3163226"/>
            <a:ext cx="622935" cy="283210"/>
            <a:chOff x="9937622" y="3163226"/>
            <a:chExt cx="622935" cy="283210"/>
          </a:xfrm>
        </p:grpSpPr>
        <p:pic>
          <p:nvPicPr>
            <p:cNvPr id="113" name="object 1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37622" y="3163226"/>
              <a:ext cx="280682" cy="282917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256011" y="3168827"/>
              <a:ext cx="304317" cy="277317"/>
            </a:xfrm>
            <a:prstGeom prst="rect">
              <a:avLst/>
            </a:prstGeom>
          </p:spPr>
        </p:pic>
      </p:grpSp>
      <p:grpSp>
        <p:nvGrpSpPr>
          <p:cNvPr id="115" name="object 115"/>
          <p:cNvGrpSpPr/>
          <p:nvPr/>
        </p:nvGrpSpPr>
        <p:grpSpPr>
          <a:xfrm>
            <a:off x="12190348" y="3203739"/>
            <a:ext cx="585470" cy="283210"/>
            <a:chOff x="12190348" y="3203739"/>
            <a:chExt cx="585470" cy="283210"/>
          </a:xfrm>
        </p:grpSpPr>
        <p:pic>
          <p:nvPicPr>
            <p:cNvPr id="116" name="object 1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190348" y="3203739"/>
              <a:ext cx="280682" cy="282917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471018" y="3209340"/>
              <a:ext cx="304317" cy="277317"/>
            </a:xfrm>
            <a:prstGeom prst="rect">
              <a:avLst/>
            </a:prstGeom>
          </p:spPr>
        </p:pic>
      </p:grpSp>
      <p:pic>
        <p:nvPicPr>
          <p:cNvPr id="118" name="object 11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577459" y="4400219"/>
            <a:ext cx="304317" cy="277317"/>
          </a:xfrm>
          <a:prstGeom prst="rect">
            <a:avLst/>
          </a:prstGeom>
        </p:spPr>
      </p:pic>
      <p:grpSp>
        <p:nvGrpSpPr>
          <p:cNvPr id="119" name="object 119"/>
          <p:cNvGrpSpPr/>
          <p:nvPr/>
        </p:nvGrpSpPr>
        <p:grpSpPr>
          <a:xfrm>
            <a:off x="9904348" y="4394618"/>
            <a:ext cx="585470" cy="283210"/>
            <a:chOff x="9904348" y="4394618"/>
            <a:chExt cx="585470" cy="283210"/>
          </a:xfrm>
        </p:grpSpPr>
        <p:pic>
          <p:nvPicPr>
            <p:cNvPr id="120" name="object 1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04348" y="4394618"/>
              <a:ext cx="280682" cy="282917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185018" y="4394631"/>
              <a:ext cx="304317" cy="277317"/>
            </a:xfrm>
            <a:prstGeom prst="rect">
              <a:avLst/>
            </a:prstGeom>
          </p:spPr>
        </p:pic>
      </p:grpSp>
      <p:pic>
        <p:nvPicPr>
          <p:cNvPr id="122" name="object 12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144770" y="6892721"/>
            <a:ext cx="304317" cy="277317"/>
          </a:xfrm>
          <a:prstGeom prst="rect">
            <a:avLst/>
          </a:prstGeom>
        </p:spPr>
      </p:pic>
      <p:pic>
        <p:nvPicPr>
          <p:cNvPr id="123" name="object 12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962010" y="6892721"/>
            <a:ext cx="304317" cy="277317"/>
          </a:xfrm>
          <a:prstGeom prst="rect">
            <a:avLst/>
          </a:prstGeom>
        </p:spPr>
      </p:pic>
      <p:pic>
        <p:nvPicPr>
          <p:cNvPr id="124" name="object 12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951719" y="6892721"/>
            <a:ext cx="304317" cy="277317"/>
          </a:xfrm>
          <a:prstGeom prst="rect">
            <a:avLst/>
          </a:prstGeom>
        </p:spPr>
      </p:pic>
      <p:grpSp>
        <p:nvGrpSpPr>
          <p:cNvPr id="125" name="object 125"/>
          <p:cNvGrpSpPr/>
          <p:nvPr/>
        </p:nvGrpSpPr>
        <p:grpSpPr>
          <a:xfrm>
            <a:off x="5144770" y="8112087"/>
            <a:ext cx="608965" cy="282575"/>
            <a:chOff x="5144770" y="8112087"/>
            <a:chExt cx="608965" cy="282575"/>
          </a:xfrm>
        </p:grpSpPr>
        <p:pic>
          <p:nvPicPr>
            <p:cNvPr id="126" name="object 1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44770" y="8116874"/>
              <a:ext cx="304317" cy="277317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49189" y="8112087"/>
              <a:ext cx="304317" cy="263309"/>
            </a:xfrm>
            <a:prstGeom prst="rect">
              <a:avLst/>
            </a:prstGeom>
          </p:spPr>
        </p:pic>
      </p:grpSp>
      <p:pic>
        <p:nvPicPr>
          <p:cNvPr id="128" name="object 12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644385" y="8140089"/>
            <a:ext cx="254088" cy="235305"/>
          </a:xfrm>
          <a:prstGeom prst="rect">
            <a:avLst/>
          </a:prstGeom>
        </p:spPr>
      </p:pic>
      <p:pic>
        <p:nvPicPr>
          <p:cNvPr id="129" name="object 12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418323" y="8084743"/>
            <a:ext cx="304317" cy="277317"/>
          </a:xfrm>
          <a:prstGeom prst="rect">
            <a:avLst/>
          </a:prstGeom>
        </p:spPr>
      </p:pic>
      <p:pic>
        <p:nvPicPr>
          <p:cNvPr id="130" name="object 13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3903197" y="3199637"/>
            <a:ext cx="304317" cy="246506"/>
          </a:xfrm>
          <a:prstGeom prst="rect">
            <a:avLst/>
          </a:prstGeom>
        </p:spPr>
      </p:pic>
      <p:pic>
        <p:nvPicPr>
          <p:cNvPr id="131" name="object 1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127738" y="8084743"/>
            <a:ext cx="304317" cy="277317"/>
          </a:xfrm>
          <a:prstGeom prst="rect">
            <a:avLst/>
          </a:prstGeom>
        </p:spPr>
      </p:pic>
      <p:pic>
        <p:nvPicPr>
          <p:cNvPr id="132" name="object 13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841625" y="5602655"/>
            <a:ext cx="304317" cy="277317"/>
          </a:xfrm>
          <a:prstGeom prst="rect">
            <a:avLst/>
          </a:prstGeom>
        </p:spPr>
      </p:pic>
      <p:pic>
        <p:nvPicPr>
          <p:cNvPr id="133" name="object 13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331197" y="6923531"/>
            <a:ext cx="304317" cy="246507"/>
          </a:xfrm>
          <a:prstGeom prst="rect">
            <a:avLst/>
          </a:prstGeom>
        </p:spPr>
      </p:pic>
      <p:pic>
        <p:nvPicPr>
          <p:cNvPr id="134" name="object 1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3448537" y="3250056"/>
            <a:ext cx="218630" cy="196088"/>
          </a:xfrm>
          <a:prstGeom prst="rect">
            <a:avLst/>
          </a:prstGeom>
        </p:spPr>
      </p:pic>
      <p:pic>
        <p:nvPicPr>
          <p:cNvPr id="135" name="object 13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978895" y="3209378"/>
            <a:ext cx="304317" cy="263309"/>
          </a:xfrm>
          <a:prstGeom prst="rect">
            <a:avLst/>
          </a:prstGeom>
        </p:spPr>
      </p:pic>
      <p:grpSp>
        <p:nvGrpSpPr>
          <p:cNvPr id="136" name="object 136"/>
          <p:cNvGrpSpPr/>
          <p:nvPr/>
        </p:nvGrpSpPr>
        <p:grpSpPr>
          <a:xfrm>
            <a:off x="11339703" y="3251352"/>
            <a:ext cx="511809" cy="235585"/>
            <a:chOff x="11339703" y="3251352"/>
            <a:chExt cx="511809" cy="235585"/>
          </a:xfrm>
        </p:grpSpPr>
        <p:pic>
          <p:nvPicPr>
            <p:cNvPr id="137" name="object 13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339703" y="3251352"/>
              <a:ext cx="254088" cy="235305"/>
            </a:xfrm>
            <a:prstGeom prst="rect">
              <a:avLst/>
            </a:prstGeom>
          </p:spPr>
        </p:pic>
        <p:pic>
          <p:nvPicPr>
            <p:cNvPr id="138" name="object 13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632819" y="3290569"/>
              <a:ext cx="218630" cy="196088"/>
            </a:xfrm>
            <a:prstGeom prst="rect">
              <a:avLst/>
            </a:prstGeom>
          </p:spPr>
        </p:pic>
      </p:grpSp>
      <p:pic>
        <p:nvPicPr>
          <p:cNvPr id="141" name="object 17">
            <a:extLst>
              <a:ext uri="{FF2B5EF4-FFF2-40B4-BE49-F238E27FC236}">
                <a16:creationId xmlns:a16="http://schemas.microsoft.com/office/drawing/2014/main" id="{2644667F-FA28-AF8D-DF6F-9F9388E2C61B}"/>
              </a:ext>
            </a:extLst>
          </p:cNvPr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7784137" y="3201486"/>
            <a:ext cx="260002" cy="305333"/>
          </a:xfrm>
          <a:prstGeom prst="rect">
            <a:avLst/>
          </a:prstGeom>
        </p:spPr>
      </p:pic>
      <p:pic>
        <p:nvPicPr>
          <p:cNvPr id="143" name="object 23">
            <a:extLst>
              <a:ext uri="{FF2B5EF4-FFF2-40B4-BE49-F238E27FC236}">
                <a16:creationId xmlns:a16="http://schemas.microsoft.com/office/drawing/2014/main" id="{98A9D5C7-0D3F-3271-B474-234F97D45594}"/>
              </a:ext>
            </a:extLst>
          </p:cNvPr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130477" y="3209378"/>
            <a:ext cx="212726" cy="257708"/>
          </a:xfrm>
          <a:prstGeom prst="rect">
            <a:avLst/>
          </a:prstGeom>
        </p:spPr>
      </p:pic>
      <p:pic>
        <p:nvPicPr>
          <p:cNvPr id="145" name="object 25">
            <a:extLst>
              <a:ext uri="{FF2B5EF4-FFF2-40B4-BE49-F238E27FC236}">
                <a16:creationId xmlns:a16="http://schemas.microsoft.com/office/drawing/2014/main" id="{3F8FBD3C-A6DC-1893-859D-68CBF9CA9F08}"/>
              </a:ext>
            </a:extLst>
          </p:cNvPr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724193" y="3250056"/>
            <a:ext cx="180222" cy="196087"/>
          </a:xfrm>
          <a:prstGeom prst="rect">
            <a:avLst/>
          </a:prstGeom>
        </p:spPr>
      </p:pic>
      <p:pic>
        <p:nvPicPr>
          <p:cNvPr id="147" name="object 29">
            <a:extLst>
              <a:ext uri="{FF2B5EF4-FFF2-40B4-BE49-F238E27FC236}">
                <a16:creationId xmlns:a16="http://schemas.microsoft.com/office/drawing/2014/main" id="{829A4C9B-76AA-9A92-F831-8BBCBB6445A5}"/>
              </a:ext>
            </a:extLst>
          </p:cNvPr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8924427" y="3250056"/>
            <a:ext cx="242270" cy="235305"/>
          </a:xfrm>
          <a:prstGeom prst="rect">
            <a:avLst/>
          </a:prstGeom>
        </p:spPr>
      </p:pic>
      <p:pic>
        <p:nvPicPr>
          <p:cNvPr id="149" name="object 30">
            <a:extLst>
              <a:ext uri="{FF2B5EF4-FFF2-40B4-BE49-F238E27FC236}">
                <a16:creationId xmlns:a16="http://schemas.microsoft.com/office/drawing/2014/main" id="{B900C11A-0AC0-68FC-A94C-9460ACCD8AF0}"/>
              </a:ext>
            </a:extLst>
          </p:cNvPr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9263333" y="3199637"/>
            <a:ext cx="165456" cy="271716"/>
          </a:xfrm>
          <a:prstGeom prst="rect">
            <a:avLst/>
          </a:prstGeom>
        </p:spPr>
      </p:pic>
      <p:pic>
        <p:nvPicPr>
          <p:cNvPr id="151" name="object 18">
            <a:extLst>
              <a:ext uri="{FF2B5EF4-FFF2-40B4-BE49-F238E27FC236}">
                <a16:creationId xmlns:a16="http://schemas.microsoft.com/office/drawing/2014/main" id="{F76F7A53-CCD4-0E00-5D50-F2E259C25595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516431" y="5567516"/>
            <a:ext cx="280682" cy="2829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0" name="object 140"/>
          <p:cNvGraphicFramePr>
            <a:graphicFrameLocks noGrp="1"/>
          </p:cNvGraphicFramePr>
          <p:nvPr/>
        </p:nvGraphicFramePr>
        <p:xfrm>
          <a:off x="884199" y="9056369"/>
          <a:ext cx="6476364" cy="828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5656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1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Celery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63500" indent="-635" algn="ctr">
                        <a:lnSpc>
                          <a:spcPct val="120800"/>
                        </a:lnSpc>
                        <a:spcBef>
                          <a:spcPts val="250"/>
                        </a:spcBef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Cereals</a:t>
                      </a:r>
                      <a:r>
                        <a:rPr sz="6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containing</a:t>
                      </a:r>
                      <a:r>
                        <a:rPr sz="6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gluten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Crustaceans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spc="-20" dirty="0">
                          <a:latin typeface="Calibri"/>
                          <a:cs typeface="Calibri"/>
                        </a:rPr>
                        <a:t>Eggs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spc="-20" dirty="0">
                          <a:latin typeface="Calibri"/>
                          <a:cs typeface="Calibri"/>
                        </a:rPr>
                        <a:t>Fish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4478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Lupin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spc="-20" dirty="0">
                          <a:latin typeface="Calibri"/>
                          <a:cs typeface="Calibri"/>
                        </a:rPr>
                        <a:t>Milk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0922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Mollusc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Mustard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spc="-20" dirty="0">
                          <a:latin typeface="Calibri"/>
                          <a:cs typeface="Calibri"/>
                        </a:rPr>
                        <a:t>Nuts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Peanuts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0335" marR="105410" indent="-29209">
                        <a:lnSpc>
                          <a:spcPct val="121700"/>
                        </a:lnSpc>
                        <a:spcBef>
                          <a:spcPts val="675"/>
                        </a:spcBef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Sesame</a:t>
                      </a:r>
                      <a:r>
                        <a:rPr sz="6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Seeds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857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spc="-20" dirty="0">
                          <a:latin typeface="Calibri"/>
                          <a:cs typeface="Calibri"/>
                        </a:rPr>
                        <a:t>Soya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0489" marR="100330" indent="-1905">
                        <a:lnSpc>
                          <a:spcPct val="121700"/>
                        </a:lnSpc>
                        <a:spcBef>
                          <a:spcPts val="675"/>
                        </a:spcBef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Sulphur</a:t>
                      </a:r>
                      <a:r>
                        <a:rPr sz="6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Dioxide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857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" name="object 2"/>
          <p:cNvGrpSpPr/>
          <p:nvPr/>
        </p:nvGrpSpPr>
        <p:grpSpPr>
          <a:xfrm>
            <a:off x="2735198" y="3107245"/>
            <a:ext cx="11616055" cy="433705"/>
            <a:chOff x="2735198" y="3107245"/>
            <a:chExt cx="11616055" cy="433705"/>
          </a:xfrm>
        </p:grpSpPr>
        <p:sp>
          <p:nvSpPr>
            <p:cNvPr id="3" name="object 3"/>
            <p:cNvSpPr/>
            <p:nvPr/>
          </p:nvSpPr>
          <p:spPr>
            <a:xfrm>
              <a:off x="2735198" y="3107245"/>
              <a:ext cx="2289810" cy="433705"/>
            </a:xfrm>
            <a:custGeom>
              <a:avLst/>
              <a:gdLst/>
              <a:ahLst/>
              <a:cxnLst/>
              <a:rect l="l" t="t" r="r" b="b"/>
              <a:pathLst>
                <a:path w="2289810" h="433704">
                  <a:moveTo>
                    <a:pt x="2289555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289555" y="433260"/>
                  </a:lnTo>
                  <a:lnTo>
                    <a:pt x="22895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20921" y="3153104"/>
              <a:ext cx="237744" cy="33558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024881" y="3107245"/>
              <a:ext cx="2376170" cy="433705"/>
            </a:xfrm>
            <a:custGeom>
              <a:avLst/>
              <a:gdLst/>
              <a:ahLst/>
              <a:cxnLst/>
              <a:rect l="l" t="t" r="r" b="b"/>
              <a:pathLst>
                <a:path w="2376170" h="433704">
                  <a:moveTo>
                    <a:pt x="2376042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376042" y="433260"/>
                  </a:lnTo>
                  <a:lnTo>
                    <a:pt x="23760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4339" y="3153104"/>
              <a:ext cx="360045" cy="33558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400797" y="3107245"/>
              <a:ext cx="2347595" cy="433705"/>
            </a:xfrm>
            <a:custGeom>
              <a:avLst/>
              <a:gdLst/>
              <a:ahLst/>
              <a:cxnLst/>
              <a:rect l="l" t="t" r="r" b="b"/>
              <a:pathLst>
                <a:path w="2347595" h="433704">
                  <a:moveTo>
                    <a:pt x="2347213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347213" y="433260"/>
                  </a:lnTo>
                  <a:lnTo>
                    <a:pt x="23472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15477" y="3153104"/>
              <a:ext cx="237744" cy="33558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9748011" y="3107245"/>
              <a:ext cx="2263140" cy="433705"/>
            </a:xfrm>
            <a:custGeom>
              <a:avLst/>
              <a:gdLst/>
              <a:ahLst/>
              <a:cxnLst/>
              <a:rect l="l" t="t" r="r" b="b"/>
              <a:pathLst>
                <a:path w="2263140" h="433704">
                  <a:moveTo>
                    <a:pt x="2263140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263140" y="433260"/>
                  </a:lnTo>
                  <a:lnTo>
                    <a:pt x="2263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19765" y="3153104"/>
              <a:ext cx="237744" cy="33558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2011279" y="3107245"/>
              <a:ext cx="2339975" cy="433705"/>
            </a:xfrm>
            <a:custGeom>
              <a:avLst/>
              <a:gdLst/>
              <a:ahLst/>
              <a:cxnLst/>
              <a:rect l="l" t="t" r="r" b="b"/>
              <a:pathLst>
                <a:path w="2339975" h="433704">
                  <a:moveTo>
                    <a:pt x="2339975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339975" y="433260"/>
                  </a:lnTo>
                  <a:lnTo>
                    <a:pt x="2339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16814" y="3153104"/>
              <a:ext cx="237744" cy="335584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02375" y="3153105"/>
            <a:ext cx="216407" cy="335584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2735198" y="4320082"/>
            <a:ext cx="11616055" cy="433705"/>
            <a:chOff x="2735198" y="4320082"/>
            <a:chExt cx="11616055" cy="433705"/>
          </a:xfrm>
        </p:grpSpPr>
        <p:sp>
          <p:nvSpPr>
            <p:cNvPr id="15" name="object 15"/>
            <p:cNvSpPr/>
            <p:nvPr/>
          </p:nvSpPr>
          <p:spPr>
            <a:xfrm>
              <a:off x="2735198" y="4320082"/>
              <a:ext cx="2289810" cy="433705"/>
            </a:xfrm>
            <a:custGeom>
              <a:avLst/>
              <a:gdLst/>
              <a:ahLst/>
              <a:cxnLst/>
              <a:rect l="l" t="t" r="r" b="b"/>
              <a:pathLst>
                <a:path w="2289810" h="433704">
                  <a:moveTo>
                    <a:pt x="2289555" y="0"/>
                  </a:moveTo>
                  <a:lnTo>
                    <a:pt x="0" y="0"/>
                  </a:lnTo>
                  <a:lnTo>
                    <a:pt x="0" y="433273"/>
                  </a:lnTo>
                  <a:lnTo>
                    <a:pt x="2289555" y="433273"/>
                  </a:lnTo>
                  <a:lnTo>
                    <a:pt x="22895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89857" y="4365370"/>
              <a:ext cx="262889" cy="33527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65117" y="4365370"/>
              <a:ext cx="308610" cy="33527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024881" y="4320082"/>
              <a:ext cx="2376170" cy="433705"/>
            </a:xfrm>
            <a:custGeom>
              <a:avLst/>
              <a:gdLst/>
              <a:ahLst/>
              <a:cxnLst/>
              <a:rect l="l" t="t" r="r" b="b"/>
              <a:pathLst>
                <a:path w="2376170" h="433704">
                  <a:moveTo>
                    <a:pt x="2376042" y="0"/>
                  </a:moveTo>
                  <a:lnTo>
                    <a:pt x="0" y="0"/>
                  </a:lnTo>
                  <a:lnTo>
                    <a:pt x="0" y="433273"/>
                  </a:lnTo>
                  <a:lnTo>
                    <a:pt x="2376042" y="433273"/>
                  </a:lnTo>
                  <a:lnTo>
                    <a:pt x="23760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43295" y="4365370"/>
              <a:ext cx="308863" cy="335279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400797" y="4320082"/>
              <a:ext cx="2347595" cy="433705"/>
            </a:xfrm>
            <a:custGeom>
              <a:avLst/>
              <a:gdLst/>
              <a:ahLst/>
              <a:cxnLst/>
              <a:rect l="l" t="t" r="r" b="b"/>
              <a:pathLst>
                <a:path w="2347595" h="433704">
                  <a:moveTo>
                    <a:pt x="2347213" y="0"/>
                  </a:moveTo>
                  <a:lnTo>
                    <a:pt x="0" y="0"/>
                  </a:lnTo>
                  <a:lnTo>
                    <a:pt x="0" y="433273"/>
                  </a:lnTo>
                  <a:lnTo>
                    <a:pt x="2347213" y="433273"/>
                  </a:lnTo>
                  <a:lnTo>
                    <a:pt x="23472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04225" y="4365370"/>
              <a:ext cx="308864" cy="335279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9748011" y="4320082"/>
              <a:ext cx="2263140" cy="433705"/>
            </a:xfrm>
            <a:custGeom>
              <a:avLst/>
              <a:gdLst/>
              <a:ahLst/>
              <a:cxnLst/>
              <a:rect l="l" t="t" r="r" b="b"/>
              <a:pathLst>
                <a:path w="2263140" h="433704">
                  <a:moveTo>
                    <a:pt x="2263140" y="0"/>
                  </a:moveTo>
                  <a:lnTo>
                    <a:pt x="0" y="0"/>
                  </a:lnTo>
                  <a:lnTo>
                    <a:pt x="0" y="433273"/>
                  </a:lnTo>
                  <a:lnTo>
                    <a:pt x="2263140" y="433273"/>
                  </a:lnTo>
                  <a:lnTo>
                    <a:pt x="2263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37468" y="4365370"/>
              <a:ext cx="262890" cy="335279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2011279" y="4320082"/>
              <a:ext cx="2339975" cy="433705"/>
            </a:xfrm>
            <a:custGeom>
              <a:avLst/>
              <a:gdLst/>
              <a:ahLst/>
              <a:cxnLst/>
              <a:rect l="l" t="t" r="r" b="b"/>
              <a:pathLst>
                <a:path w="2339975" h="433704">
                  <a:moveTo>
                    <a:pt x="2339975" y="0"/>
                  </a:moveTo>
                  <a:lnTo>
                    <a:pt x="0" y="0"/>
                  </a:lnTo>
                  <a:lnTo>
                    <a:pt x="0" y="433273"/>
                  </a:lnTo>
                  <a:lnTo>
                    <a:pt x="2339975" y="433273"/>
                  </a:lnTo>
                  <a:lnTo>
                    <a:pt x="2339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85750" y="4365370"/>
              <a:ext cx="262890" cy="335279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74942" y="4365370"/>
            <a:ext cx="216408" cy="335279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35872" y="4365370"/>
            <a:ext cx="216407" cy="33527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912729" y="4365370"/>
            <a:ext cx="219455" cy="335279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161010" y="4365370"/>
            <a:ext cx="308609" cy="335279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2735198" y="5532805"/>
            <a:ext cx="11616055" cy="442595"/>
            <a:chOff x="2735198" y="5532805"/>
            <a:chExt cx="11616055" cy="442595"/>
          </a:xfrm>
        </p:grpSpPr>
        <p:sp>
          <p:nvSpPr>
            <p:cNvPr id="31" name="object 31"/>
            <p:cNvSpPr/>
            <p:nvPr/>
          </p:nvSpPr>
          <p:spPr>
            <a:xfrm>
              <a:off x="2735198" y="5532805"/>
              <a:ext cx="2289810" cy="442595"/>
            </a:xfrm>
            <a:custGeom>
              <a:avLst/>
              <a:gdLst/>
              <a:ahLst/>
              <a:cxnLst/>
              <a:rect l="l" t="t" r="r" b="b"/>
              <a:pathLst>
                <a:path w="2289810" h="442595">
                  <a:moveTo>
                    <a:pt x="2289555" y="0"/>
                  </a:moveTo>
                  <a:lnTo>
                    <a:pt x="0" y="0"/>
                  </a:lnTo>
                  <a:lnTo>
                    <a:pt x="0" y="442417"/>
                  </a:lnTo>
                  <a:lnTo>
                    <a:pt x="2289555" y="442417"/>
                  </a:lnTo>
                  <a:lnTo>
                    <a:pt x="22895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20921" y="5578170"/>
              <a:ext cx="237744" cy="33558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024881" y="5532805"/>
              <a:ext cx="2376170" cy="442595"/>
            </a:xfrm>
            <a:custGeom>
              <a:avLst/>
              <a:gdLst/>
              <a:ahLst/>
              <a:cxnLst/>
              <a:rect l="l" t="t" r="r" b="b"/>
              <a:pathLst>
                <a:path w="2376170" h="442595">
                  <a:moveTo>
                    <a:pt x="2376042" y="0"/>
                  </a:moveTo>
                  <a:lnTo>
                    <a:pt x="0" y="0"/>
                  </a:lnTo>
                  <a:lnTo>
                    <a:pt x="0" y="442417"/>
                  </a:lnTo>
                  <a:lnTo>
                    <a:pt x="2376042" y="442417"/>
                  </a:lnTo>
                  <a:lnTo>
                    <a:pt x="23760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3022" y="5578170"/>
              <a:ext cx="237744" cy="33558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7400797" y="5532805"/>
              <a:ext cx="2347595" cy="442595"/>
            </a:xfrm>
            <a:custGeom>
              <a:avLst/>
              <a:gdLst/>
              <a:ahLst/>
              <a:cxnLst/>
              <a:rect l="l" t="t" r="r" b="b"/>
              <a:pathLst>
                <a:path w="2347595" h="442595">
                  <a:moveTo>
                    <a:pt x="2347213" y="0"/>
                  </a:moveTo>
                  <a:lnTo>
                    <a:pt x="0" y="0"/>
                  </a:lnTo>
                  <a:lnTo>
                    <a:pt x="0" y="442417"/>
                  </a:lnTo>
                  <a:lnTo>
                    <a:pt x="2347213" y="442417"/>
                  </a:lnTo>
                  <a:lnTo>
                    <a:pt x="23472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15477" y="5578170"/>
              <a:ext cx="237744" cy="335584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9748011" y="5532805"/>
              <a:ext cx="2263140" cy="442595"/>
            </a:xfrm>
            <a:custGeom>
              <a:avLst/>
              <a:gdLst/>
              <a:ahLst/>
              <a:cxnLst/>
              <a:rect l="l" t="t" r="r" b="b"/>
              <a:pathLst>
                <a:path w="2263140" h="442595">
                  <a:moveTo>
                    <a:pt x="2263140" y="0"/>
                  </a:moveTo>
                  <a:lnTo>
                    <a:pt x="0" y="0"/>
                  </a:lnTo>
                  <a:lnTo>
                    <a:pt x="0" y="442417"/>
                  </a:lnTo>
                  <a:lnTo>
                    <a:pt x="2263140" y="442417"/>
                  </a:lnTo>
                  <a:lnTo>
                    <a:pt x="2263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19765" y="5578170"/>
              <a:ext cx="237744" cy="335584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2011279" y="5532805"/>
              <a:ext cx="2339975" cy="442595"/>
            </a:xfrm>
            <a:custGeom>
              <a:avLst/>
              <a:gdLst/>
              <a:ahLst/>
              <a:cxnLst/>
              <a:rect l="l" t="t" r="r" b="b"/>
              <a:pathLst>
                <a:path w="2339975" h="442595">
                  <a:moveTo>
                    <a:pt x="2339975" y="0"/>
                  </a:moveTo>
                  <a:lnTo>
                    <a:pt x="0" y="0"/>
                  </a:lnTo>
                  <a:lnTo>
                    <a:pt x="0" y="442417"/>
                  </a:lnTo>
                  <a:lnTo>
                    <a:pt x="2339975" y="442417"/>
                  </a:lnTo>
                  <a:lnTo>
                    <a:pt x="2339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16814" y="5578170"/>
              <a:ext cx="237744" cy="335584"/>
            </a:xfrm>
            <a:prstGeom prst="rect">
              <a:avLst/>
            </a:prstGeom>
          </p:spPr>
        </p:pic>
      </p:grpSp>
      <p:grpSp>
        <p:nvGrpSpPr>
          <p:cNvPr id="41" name="object 41"/>
          <p:cNvGrpSpPr/>
          <p:nvPr/>
        </p:nvGrpSpPr>
        <p:grpSpPr>
          <a:xfrm>
            <a:off x="2735198" y="6810933"/>
            <a:ext cx="4665980" cy="443230"/>
            <a:chOff x="2735198" y="6810933"/>
            <a:chExt cx="4665980" cy="443230"/>
          </a:xfrm>
        </p:grpSpPr>
        <p:sp>
          <p:nvSpPr>
            <p:cNvPr id="42" name="object 42"/>
            <p:cNvSpPr/>
            <p:nvPr/>
          </p:nvSpPr>
          <p:spPr>
            <a:xfrm>
              <a:off x="2735198" y="6810933"/>
              <a:ext cx="2289810" cy="443230"/>
            </a:xfrm>
            <a:custGeom>
              <a:avLst/>
              <a:gdLst/>
              <a:ahLst/>
              <a:cxnLst/>
              <a:rect l="l" t="t" r="r" b="b"/>
              <a:pathLst>
                <a:path w="2289810" h="443229">
                  <a:moveTo>
                    <a:pt x="2289555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289555" y="442798"/>
                  </a:lnTo>
                  <a:lnTo>
                    <a:pt x="22895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89857" y="6857365"/>
              <a:ext cx="262889" cy="335279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65117" y="6857365"/>
              <a:ext cx="308610" cy="335279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5024881" y="6810933"/>
              <a:ext cx="2376170" cy="443230"/>
            </a:xfrm>
            <a:custGeom>
              <a:avLst/>
              <a:gdLst/>
              <a:ahLst/>
              <a:cxnLst/>
              <a:rect l="l" t="t" r="r" b="b"/>
              <a:pathLst>
                <a:path w="2376170" h="443229">
                  <a:moveTo>
                    <a:pt x="2376042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376042" y="442798"/>
                  </a:lnTo>
                  <a:lnTo>
                    <a:pt x="23760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70727" y="6857365"/>
              <a:ext cx="262889" cy="335279"/>
            </a:xfrm>
            <a:prstGeom prst="rect">
              <a:avLst/>
            </a:prstGeom>
          </p:spPr>
        </p:pic>
      </p:grpSp>
      <p:pic>
        <p:nvPicPr>
          <p:cNvPr id="47" name="object 4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45986" y="6857365"/>
            <a:ext cx="219456" cy="335279"/>
          </a:xfrm>
          <a:prstGeom prst="rect">
            <a:avLst/>
          </a:prstGeom>
        </p:spPr>
      </p:pic>
      <p:grpSp>
        <p:nvGrpSpPr>
          <p:cNvPr id="48" name="object 48"/>
          <p:cNvGrpSpPr/>
          <p:nvPr/>
        </p:nvGrpSpPr>
        <p:grpSpPr>
          <a:xfrm>
            <a:off x="9748011" y="6810933"/>
            <a:ext cx="4603750" cy="443230"/>
            <a:chOff x="9748011" y="6810933"/>
            <a:chExt cx="4603750" cy="443230"/>
          </a:xfrm>
        </p:grpSpPr>
        <p:sp>
          <p:nvSpPr>
            <p:cNvPr id="49" name="object 49"/>
            <p:cNvSpPr/>
            <p:nvPr/>
          </p:nvSpPr>
          <p:spPr>
            <a:xfrm>
              <a:off x="9748011" y="6810933"/>
              <a:ext cx="2263140" cy="443230"/>
            </a:xfrm>
            <a:custGeom>
              <a:avLst/>
              <a:gdLst/>
              <a:ahLst/>
              <a:cxnLst/>
              <a:rect l="l" t="t" r="r" b="b"/>
              <a:pathLst>
                <a:path w="2263140" h="443229">
                  <a:moveTo>
                    <a:pt x="2263140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263140" y="442798"/>
                  </a:lnTo>
                  <a:lnTo>
                    <a:pt x="2263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710036" y="6857365"/>
              <a:ext cx="308864" cy="33527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41684" y="6857365"/>
              <a:ext cx="216407" cy="335279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2011279" y="6810933"/>
              <a:ext cx="2339975" cy="443230"/>
            </a:xfrm>
            <a:custGeom>
              <a:avLst/>
              <a:gdLst/>
              <a:ahLst/>
              <a:cxnLst/>
              <a:rect l="l" t="t" r="r" b="b"/>
              <a:pathLst>
                <a:path w="2339975" h="443229">
                  <a:moveTo>
                    <a:pt x="2339975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339975" y="442798"/>
                  </a:lnTo>
                  <a:lnTo>
                    <a:pt x="2339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85750" y="6857365"/>
              <a:ext cx="262890" cy="335279"/>
            </a:xfrm>
            <a:prstGeom prst="rect">
              <a:avLst/>
            </a:prstGeom>
          </p:spPr>
        </p:pic>
      </p:grpSp>
      <p:pic>
        <p:nvPicPr>
          <p:cNvPr id="54" name="object 5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161010" y="6857365"/>
            <a:ext cx="308609" cy="335279"/>
          </a:xfrm>
          <a:prstGeom prst="rect">
            <a:avLst/>
          </a:prstGeom>
        </p:spPr>
      </p:pic>
      <p:grpSp>
        <p:nvGrpSpPr>
          <p:cNvPr id="55" name="object 55"/>
          <p:cNvGrpSpPr/>
          <p:nvPr/>
        </p:nvGrpSpPr>
        <p:grpSpPr>
          <a:xfrm>
            <a:off x="2735198" y="8073948"/>
            <a:ext cx="11616055" cy="443230"/>
            <a:chOff x="2735198" y="8073948"/>
            <a:chExt cx="11616055" cy="443230"/>
          </a:xfrm>
        </p:grpSpPr>
        <p:sp>
          <p:nvSpPr>
            <p:cNvPr id="56" name="object 56"/>
            <p:cNvSpPr/>
            <p:nvPr/>
          </p:nvSpPr>
          <p:spPr>
            <a:xfrm>
              <a:off x="2735198" y="8073948"/>
              <a:ext cx="2289810" cy="443230"/>
            </a:xfrm>
            <a:custGeom>
              <a:avLst/>
              <a:gdLst/>
              <a:ahLst/>
              <a:cxnLst/>
              <a:rect l="l" t="t" r="r" b="b"/>
              <a:pathLst>
                <a:path w="2289810" h="443229">
                  <a:moveTo>
                    <a:pt x="2289555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289555" y="442798"/>
                  </a:lnTo>
                  <a:lnTo>
                    <a:pt x="22895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3469" y="8121141"/>
              <a:ext cx="360045" cy="335280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21505" y="8121141"/>
              <a:ext cx="308610" cy="335280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5024881" y="8073948"/>
              <a:ext cx="2376170" cy="443230"/>
            </a:xfrm>
            <a:custGeom>
              <a:avLst/>
              <a:gdLst/>
              <a:ahLst/>
              <a:cxnLst/>
              <a:rect l="l" t="t" r="r" b="b"/>
              <a:pathLst>
                <a:path w="2376170" h="443229">
                  <a:moveTo>
                    <a:pt x="2376042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376042" y="442798"/>
                  </a:lnTo>
                  <a:lnTo>
                    <a:pt x="23760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3022" y="8121141"/>
              <a:ext cx="237744" cy="335280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7400797" y="8073948"/>
              <a:ext cx="2347595" cy="443230"/>
            </a:xfrm>
            <a:custGeom>
              <a:avLst/>
              <a:gdLst/>
              <a:ahLst/>
              <a:cxnLst/>
              <a:rect l="l" t="t" r="r" b="b"/>
              <a:pathLst>
                <a:path w="2347595" h="443229">
                  <a:moveTo>
                    <a:pt x="2347213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347213" y="442798"/>
                  </a:lnTo>
                  <a:lnTo>
                    <a:pt x="23472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15477" y="8121141"/>
              <a:ext cx="237744" cy="335280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9748011" y="8073948"/>
              <a:ext cx="2263140" cy="443230"/>
            </a:xfrm>
            <a:custGeom>
              <a:avLst/>
              <a:gdLst/>
              <a:ahLst/>
              <a:cxnLst/>
              <a:rect l="l" t="t" r="r" b="b"/>
              <a:pathLst>
                <a:path w="2263140" h="443229">
                  <a:moveTo>
                    <a:pt x="2263140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263140" y="442798"/>
                  </a:lnTo>
                  <a:lnTo>
                    <a:pt x="2263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19765" y="8121141"/>
              <a:ext cx="237744" cy="335280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12011279" y="8073948"/>
              <a:ext cx="2339975" cy="443230"/>
            </a:xfrm>
            <a:custGeom>
              <a:avLst/>
              <a:gdLst/>
              <a:ahLst/>
              <a:cxnLst/>
              <a:rect l="l" t="t" r="r" b="b"/>
              <a:pathLst>
                <a:path w="2339975" h="443229">
                  <a:moveTo>
                    <a:pt x="2339975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339975" y="442798"/>
                  </a:lnTo>
                  <a:lnTo>
                    <a:pt x="2339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16814" y="8121141"/>
              <a:ext cx="237744" cy="335280"/>
            </a:xfrm>
            <a:prstGeom prst="rect">
              <a:avLst/>
            </a:prstGeom>
          </p:spPr>
        </p:pic>
      </p:grpSp>
      <p:sp>
        <p:nvSpPr>
          <p:cNvPr id="67" name="object 67"/>
          <p:cNvSpPr/>
          <p:nvPr/>
        </p:nvSpPr>
        <p:spPr>
          <a:xfrm>
            <a:off x="3596259" y="1209293"/>
            <a:ext cx="723265" cy="723265"/>
          </a:xfrm>
          <a:custGeom>
            <a:avLst/>
            <a:gdLst/>
            <a:ahLst/>
            <a:cxnLst/>
            <a:rect l="l" t="t" r="r" b="b"/>
            <a:pathLst>
              <a:path w="723264" h="723264">
                <a:moveTo>
                  <a:pt x="361314" y="0"/>
                </a:moveTo>
                <a:lnTo>
                  <a:pt x="312293" y="3301"/>
                </a:lnTo>
                <a:lnTo>
                  <a:pt x="265274" y="12918"/>
                </a:lnTo>
                <a:lnTo>
                  <a:pt x="220688" y="28418"/>
                </a:lnTo>
                <a:lnTo>
                  <a:pt x="178966" y="49370"/>
                </a:lnTo>
                <a:lnTo>
                  <a:pt x="140539" y="75341"/>
                </a:lnTo>
                <a:lnTo>
                  <a:pt x="105838" y="105902"/>
                </a:lnTo>
                <a:lnTo>
                  <a:pt x="75294" y="140618"/>
                </a:lnTo>
                <a:lnTo>
                  <a:pt x="49337" y="179060"/>
                </a:lnTo>
                <a:lnTo>
                  <a:pt x="28398" y="220795"/>
                </a:lnTo>
                <a:lnTo>
                  <a:pt x="12908" y="265391"/>
                </a:lnTo>
                <a:lnTo>
                  <a:pt x="3298" y="312417"/>
                </a:lnTo>
                <a:lnTo>
                  <a:pt x="0" y="361442"/>
                </a:lnTo>
                <a:lnTo>
                  <a:pt x="3298" y="410492"/>
                </a:lnTo>
                <a:lnTo>
                  <a:pt x="12908" y="457536"/>
                </a:lnTo>
                <a:lnTo>
                  <a:pt x="28398" y="502142"/>
                </a:lnTo>
                <a:lnTo>
                  <a:pt x="49337" y="543879"/>
                </a:lnTo>
                <a:lnTo>
                  <a:pt x="75294" y="582319"/>
                </a:lnTo>
                <a:lnTo>
                  <a:pt x="105838" y="617029"/>
                </a:lnTo>
                <a:lnTo>
                  <a:pt x="140539" y="647580"/>
                </a:lnTo>
                <a:lnTo>
                  <a:pt x="178966" y="673542"/>
                </a:lnTo>
                <a:lnTo>
                  <a:pt x="220688" y="694483"/>
                </a:lnTo>
                <a:lnTo>
                  <a:pt x="265274" y="709974"/>
                </a:lnTo>
                <a:lnTo>
                  <a:pt x="312293" y="719584"/>
                </a:lnTo>
                <a:lnTo>
                  <a:pt x="361314" y="722884"/>
                </a:lnTo>
                <a:lnTo>
                  <a:pt x="410365" y="719584"/>
                </a:lnTo>
                <a:lnTo>
                  <a:pt x="457409" y="709974"/>
                </a:lnTo>
                <a:lnTo>
                  <a:pt x="502015" y="694483"/>
                </a:lnTo>
                <a:lnTo>
                  <a:pt x="543752" y="673542"/>
                </a:lnTo>
                <a:lnTo>
                  <a:pt x="582192" y="647580"/>
                </a:lnTo>
                <a:lnTo>
                  <a:pt x="616902" y="617029"/>
                </a:lnTo>
                <a:lnTo>
                  <a:pt x="647453" y="582319"/>
                </a:lnTo>
                <a:lnTo>
                  <a:pt x="673415" y="543879"/>
                </a:lnTo>
                <a:lnTo>
                  <a:pt x="694356" y="502142"/>
                </a:lnTo>
                <a:lnTo>
                  <a:pt x="709847" y="457536"/>
                </a:lnTo>
                <a:lnTo>
                  <a:pt x="719457" y="410492"/>
                </a:lnTo>
                <a:lnTo>
                  <a:pt x="722756" y="361442"/>
                </a:lnTo>
                <a:lnTo>
                  <a:pt x="719457" y="312417"/>
                </a:lnTo>
                <a:lnTo>
                  <a:pt x="709847" y="265391"/>
                </a:lnTo>
                <a:lnTo>
                  <a:pt x="694356" y="220795"/>
                </a:lnTo>
                <a:lnTo>
                  <a:pt x="673415" y="179060"/>
                </a:lnTo>
                <a:lnTo>
                  <a:pt x="647453" y="140618"/>
                </a:lnTo>
                <a:lnTo>
                  <a:pt x="616902" y="105902"/>
                </a:lnTo>
                <a:lnTo>
                  <a:pt x="582192" y="75341"/>
                </a:lnTo>
                <a:lnTo>
                  <a:pt x="543752" y="49370"/>
                </a:lnTo>
                <a:lnTo>
                  <a:pt x="502015" y="28418"/>
                </a:lnTo>
                <a:lnTo>
                  <a:pt x="457409" y="12918"/>
                </a:lnTo>
                <a:lnTo>
                  <a:pt x="410365" y="3301"/>
                </a:lnTo>
                <a:lnTo>
                  <a:pt x="361314" y="0"/>
                </a:lnTo>
                <a:close/>
              </a:path>
            </a:pathLst>
          </a:custGeom>
          <a:solidFill>
            <a:srgbClr val="3885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817489" y="1209293"/>
            <a:ext cx="723265" cy="723265"/>
          </a:xfrm>
          <a:custGeom>
            <a:avLst/>
            <a:gdLst/>
            <a:ahLst/>
            <a:cxnLst/>
            <a:rect l="l" t="t" r="r" b="b"/>
            <a:pathLst>
              <a:path w="723265" h="723264">
                <a:moveTo>
                  <a:pt x="361441" y="0"/>
                </a:moveTo>
                <a:lnTo>
                  <a:pt x="312391" y="3301"/>
                </a:lnTo>
                <a:lnTo>
                  <a:pt x="265347" y="12918"/>
                </a:lnTo>
                <a:lnTo>
                  <a:pt x="220741" y="28418"/>
                </a:lnTo>
                <a:lnTo>
                  <a:pt x="179004" y="49370"/>
                </a:lnTo>
                <a:lnTo>
                  <a:pt x="140564" y="75341"/>
                </a:lnTo>
                <a:lnTo>
                  <a:pt x="105854" y="105902"/>
                </a:lnTo>
                <a:lnTo>
                  <a:pt x="75303" y="140618"/>
                </a:lnTo>
                <a:lnTo>
                  <a:pt x="49341" y="179060"/>
                </a:lnTo>
                <a:lnTo>
                  <a:pt x="28400" y="220795"/>
                </a:lnTo>
                <a:lnTo>
                  <a:pt x="12909" y="265391"/>
                </a:lnTo>
                <a:lnTo>
                  <a:pt x="3299" y="312417"/>
                </a:lnTo>
                <a:lnTo>
                  <a:pt x="0" y="361442"/>
                </a:lnTo>
                <a:lnTo>
                  <a:pt x="3299" y="410492"/>
                </a:lnTo>
                <a:lnTo>
                  <a:pt x="12909" y="457536"/>
                </a:lnTo>
                <a:lnTo>
                  <a:pt x="28400" y="502142"/>
                </a:lnTo>
                <a:lnTo>
                  <a:pt x="49341" y="543879"/>
                </a:lnTo>
                <a:lnTo>
                  <a:pt x="75303" y="582319"/>
                </a:lnTo>
                <a:lnTo>
                  <a:pt x="105854" y="617029"/>
                </a:lnTo>
                <a:lnTo>
                  <a:pt x="140564" y="647580"/>
                </a:lnTo>
                <a:lnTo>
                  <a:pt x="179004" y="673542"/>
                </a:lnTo>
                <a:lnTo>
                  <a:pt x="220741" y="694483"/>
                </a:lnTo>
                <a:lnTo>
                  <a:pt x="265347" y="709974"/>
                </a:lnTo>
                <a:lnTo>
                  <a:pt x="312391" y="719584"/>
                </a:lnTo>
                <a:lnTo>
                  <a:pt x="361441" y="722884"/>
                </a:lnTo>
                <a:lnTo>
                  <a:pt x="410492" y="719584"/>
                </a:lnTo>
                <a:lnTo>
                  <a:pt x="457536" y="709974"/>
                </a:lnTo>
                <a:lnTo>
                  <a:pt x="502142" y="694483"/>
                </a:lnTo>
                <a:lnTo>
                  <a:pt x="543879" y="673542"/>
                </a:lnTo>
                <a:lnTo>
                  <a:pt x="582319" y="647580"/>
                </a:lnTo>
                <a:lnTo>
                  <a:pt x="617029" y="617029"/>
                </a:lnTo>
                <a:lnTo>
                  <a:pt x="647580" y="582319"/>
                </a:lnTo>
                <a:lnTo>
                  <a:pt x="673542" y="543879"/>
                </a:lnTo>
                <a:lnTo>
                  <a:pt x="694483" y="502142"/>
                </a:lnTo>
                <a:lnTo>
                  <a:pt x="709974" y="457536"/>
                </a:lnTo>
                <a:lnTo>
                  <a:pt x="719584" y="410492"/>
                </a:lnTo>
                <a:lnTo>
                  <a:pt x="722884" y="361442"/>
                </a:lnTo>
                <a:lnTo>
                  <a:pt x="719584" y="312417"/>
                </a:lnTo>
                <a:lnTo>
                  <a:pt x="709974" y="265391"/>
                </a:lnTo>
                <a:lnTo>
                  <a:pt x="694483" y="220795"/>
                </a:lnTo>
                <a:lnTo>
                  <a:pt x="673542" y="179060"/>
                </a:lnTo>
                <a:lnTo>
                  <a:pt x="647580" y="140618"/>
                </a:lnTo>
                <a:lnTo>
                  <a:pt x="617029" y="105902"/>
                </a:lnTo>
                <a:lnTo>
                  <a:pt x="582319" y="75341"/>
                </a:lnTo>
                <a:lnTo>
                  <a:pt x="543879" y="49370"/>
                </a:lnTo>
                <a:lnTo>
                  <a:pt x="502142" y="28418"/>
                </a:lnTo>
                <a:lnTo>
                  <a:pt x="457536" y="12918"/>
                </a:lnTo>
                <a:lnTo>
                  <a:pt x="410492" y="3301"/>
                </a:lnTo>
                <a:lnTo>
                  <a:pt x="361441" y="0"/>
                </a:lnTo>
                <a:close/>
              </a:path>
            </a:pathLst>
          </a:custGeom>
          <a:solidFill>
            <a:srgbClr val="EEC4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02041" y="1209293"/>
            <a:ext cx="723265" cy="723265"/>
          </a:xfrm>
          <a:custGeom>
            <a:avLst/>
            <a:gdLst/>
            <a:ahLst/>
            <a:cxnLst/>
            <a:rect l="l" t="t" r="r" b="b"/>
            <a:pathLst>
              <a:path w="723265" h="723264">
                <a:moveTo>
                  <a:pt x="361314" y="0"/>
                </a:moveTo>
                <a:lnTo>
                  <a:pt x="312293" y="3301"/>
                </a:lnTo>
                <a:lnTo>
                  <a:pt x="265274" y="12918"/>
                </a:lnTo>
                <a:lnTo>
                  <a:pt x="220688" y="28418"/>
                </a:lnTo>
                <a:lnTo>
                  <a:pt x="178966" y="49370"/>
                </a:lnTo>
                <a:lnTo>
                  <a:pt x="140539" y="75341"/>
                </a:lnTo>
                <a:lnTo>
                  <a:pt x="105838" y="105902"/>
                </a:lnTo>
                <a:lnTo>
                  <a:pt x="75294" y="140618"/>
                </a:lnTo>
                <a:lnTo>
                  <a:pt x="49337" y="179060"/>
                </a:lnTo>
                <a:lnTo>
                  <a:pt x="28398" y="220795"/>
                </a:lnTo>
                <a:lnTo>
                  <a:pt x="12908" y="265391"/>
                </a:lnTo>
                <a:lnTo>
                  <a:pt x="3298" y="312417"/>
                </a:lnTo>
                <a:lnTo>
                  <a:pt x="0" y="361442"/>
                </a:lnTo>
                <a:lnTo>
                  <a:pt x="3298" y="410492"/>
                </a:lnTo>
                <a:lnTo>
                  <a:pt x="12908" y="457536"/>
                </a:lnTo>
                <a:lnTo>
                  <a:pt x="28398" y="502142"/>
                </a:lnTo>
                <a:lnTo>
                  <a:pt x="49337" y="543879"/>
                </a:lnTo>
                <a:lnTo>
                  <a:pt x="75294" y="582319"/>
                </a:lnTo>
                <a:lnTo>
                  <a:pt x="105838" y="617029"/>
                </a:lnTo>
                <a:lnTo>
                  <a:pt x="140539" y="647580"/>
                </a:lnTo>
                <a:lnTo>
                  <a:pt x="178966" y="673542"/>
                </a:lnTo>
                <a:lnTo>
                  <a:pt x="220688" y="694483"/>
                </a:lnTo>
                <a:lnTo>
                  <a:pt x="265274" y="709974"/>
                </a:lnTo>
                <a:lnTo>
                  <a:pt x="312293" y="719584"/>
                </a:lnTo>
                <a:lnTo>
                  <a:pt x="361314" y="722884"/>
                </a:lnTo>
                <a:lnTo>
                  <a:pt x="410365" y="719584"/>
                </a:lnTo>
                <a:lnTo>
                  <a:pt x="457409" y="709974"/>
                </a:lnTo>
                <a:lnTo>
                  <a:pt x="502015" y="694483"/>
                </a:lnTo>
                <a:lnTo>
                  <a:pt x="543752" y="673542"/>
                </a:lnTo>
                <a:lnTo>
                  <a:pt x="582192" y="647580"/>
                </a:lnTo>
                <a:lnTo>
                  <a:pt x="616902" y="617029"/>
                </a:lnTo>
                <a:lnTo>
                  <a:pt x="647453" y="582319"/>
                </a:lnTo>
                <a:lnTo>
                  <a:pt x="673415" y="543879"/>
                </a:lnTo>
                <a:lnTo>
                  <a:pt x="694356" y="502142"/>
                </a:lnTo>
                <a:lnTo>
                  <a:pt x="709847" y="457536"/>
                </a:lnTo>
                <a:lnTo>
                  <a:pt x="719457" y="410492"/>
                </a:lnTo>
                <a:lnTo>
                  <a:pt x="722756" y="361442"/>
                </a:lnTo>
                <a:lnTo>
                  <a:pt x="719457" y="312417"/>
                </a:lnTo>
                <a:lnTo>
                  <a:pt x="709847" y="265391"/>
                </a:lnTo>
                <a:lnTo>
                  <a:pt x="694356" y="220795"/>
                </a:lnTo>
                <a:lnTo>
                  <a:pt x="673415" y="179060"/>
                </a:lnTo>
                <a:lnTo>
                  <a:pt x="647453" y="140618"/>
                </a:lnTo>
                <a:lnTo>
                  <a:pt x="616902" y="105902"/>
                </a:lnTo>
                <a:lnTo>
                  <a:pt x="582192" y="75341"/>
                </a:lnTo>
                <a:lnTo>
                  <a:pt x="543752" y="49370"/>
                </a:lnTo>
                <a:lnTo>
                  <a:pt x="502015" y="28418"/>
                </a:lnTo>
                <a:lnTo>
                  <a:pt x="457409" y="12918"/>
                </a:lnTo>
                <a:lnTo>
                  <a:pt x="410365" y="3301"/>
                </a:lnTo>
                <a:lnTo>
                  <a:pt x="361314" y="0"/>
                </a:lnTo>
                <a:close/>
              </a:path>
            </a:pathLst>
          </a:custGeom>
          <a:solidFill>
            <a:srgbClr val="E781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0560431" y="1209293"/>
            <a:ext cx="723265" cy="723265"/>
          </a:xfrm>
          <a:custGeom>
            <a:avLst/>
            <a:gdLst/>
            <a:ahLst/>
            <a:cxnLst/>
            <a:rect l="l" t="t" r="r" b="b"/>
            <a:pathLst>
              <a:path w="723265" h="723264">
                <a:moveTo>
                  <a:pt x="361315" y="0"/>
                </a:moveTo>
                <a:lnTo>
                  <a:pt x="312293" y="3301"/>
                </a:lnTo>
                <a:lnTo>
                  <a:pt x="265274" y="12918"/>
                </a:lnTo>
                <a:lnTo>
                  <a:pt x="220688" y="28418"/>
                </a:lnTo>
                <a:lnTo>
                  <a:pt x="178966" y="49370"/>
                </a:lnTo>
                <a:lnTo>
                  <a:pt x="140539" y="75341"/>
                </a:lnTo>
                <a:lnTo>
                  <a:pt x="105838" y="105902"/>
                </a:lnTo>
                <a:lnTo>
                  <a:pt x="75294" y="140618"/>
                </a:lnTo>
                <a:lnTo>
                  <a:pt x="49337" y="179060"/>
                </a:lnTo>
                <a:lnTo>
                  <a:pt x="28398" y="220795"/>
                </a:lnTo>
                <a:lnTo>
                  <a:pt x="12908" y="265391"/>
                </a:lnTo>
                <a:lnTo>
                  <a:pt x="3298" y="312417"/>
                </a:lnTo>
                <a:lnTo>
                  <a:pt x="0" y="361442"/>
                </a:lnTo>
                <a:lnTo>
                  <a:pt x="3298" y="410492"/>
                </a:lnTo>
                <a:lnTo>
                  <a:pt x="12908" y="457536"/>
                </a:lnTo>
                <a:lnTo>
                  <a:pt x="28398" y="502142"/>
                </a:lnTo>
                <a:lnTo>
                  <a:pt x="49337" y="543879"/>
                </a:lnTo>
                <a:lnTo>
                  <a:pt x="75294" y="582319"/>
                </a:lnTo>
                <a:lnTo>
                  <a:pt x="105838" y="617029"/>
                </a:lnTo>
                <a:lnTo>
                  <a:pt x="140539" y="647580"/>
                </a:lnTo>
                <a:lnTo>
                  <a:pt x="178966" y="673542"/>
                </a:lnTo>
                <a:lnTo>
                  <a:pt x="220688" y="694483"/>
                </a:lnTo>
                <a:lnTo>
                  <a:pt x="265274" y="709974"/>
                </a:lnTo>
                <a:lnTo>
                  <a:pt x="312293" y="719584"/>
                </a:lnTo>
                <a:lnTo>
                  <a:pt x="361315" y="722884"/>
                </a:lnTo>
                <a:lnTo>
                  <a:pt x="410365" y="719584"/>
                </a:lnTo>
                <a:lnTo>
                  <a:pt x="457409" y="709974"/>
                </a:lnTo>
                <a:lnTo>
                  <a:pt x="502015" y="694483"/>
                </a:lnTo>
                <a:lnTo>
                  <a:pt x="543752" y="673542"/>
                </a:lnTo>
                <a:lnTo>
                  <a:pt x="582192" y="647580"/>
                </a:lnTo>
                <a:lnTo>
                  <a:pt x="616902" y="617029"/>
                </a:lnTo>
                <a:lnTo>
                  <a:pt x="647453" y="582319"/>
                </a:lnTo>
                <a:lnTo>
                  <a:pt x="673415" y="543879"/>
                </a:lnTo>
                <a:lnTo>
                  <a:pt x="694356" y="502142"/>
                </a:lnTo>
                <a:lnTo>
                  <a:pt x="709847" y="457536"/>
                </a:lnTo>
                <a:lnTo>
                  <a:pt x="719457" y="410492"/>
                </a:lnTo>
                <a:lnTo>
                  <a:pt x="722757" y="361442"/>
                </a:lnTo>
                <a:lnTo>
                  <a:pt x="719457" y="312417"/>
                </a:lnTo>
                <a:lnTo>
                  <a:pt x="709847" y="265391"/>
                </a:lnTo>
                <a:lnTo>
                  <a:pt x="694356" y="220795"/>
                </a:lnTo>
                <a:lnTo>
                  <a:pt x="673415" y="179060"/>
                </a:lnTo>
                <a:lnTo>
                  <a:pt x="647453" y="140618"/>
                </a:lnTo>
                <a:lnTo>
                  <a:pt x="616902" y="105902"/>
                </a:lnTo>
                <a:lnTo>
                  <a:pt x="582192" y="75341"/>
                </a:lnTo>
                <a:lnTo>
                  <a:pt x="543752" y="49370"/>
                </a:lnTo>
                <a:lnTo>
                  <a:pt x="502015" y="28418"/>
                </a:lnTo>
                <a:lnTo>
                  <a:pt x="457409" y="12918"/>
                </a:lnTo>
                <a:lnTo>
                  <a:pt x="410365" y="3301"/>
                </a:lnTo>
                <a:lnTo>
                  <a:pt x="361315" y="0"/>
                </a:lnTo>
                <a:close/>
              </a:path>
            </a:pathLst>
          </a:custGeom>
          <a:solidFill>
            <a:srgbClr val="9257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2899390" y="1209293"/>
            <a:ext cx="723265" cy="723265"/>
          </a:xfrm>
          <a:custGeom>
            <a:avLst/>
            <a:gdLst/>
            <a:ahLst/>
            <a:cxnLst/>
            <a:rect l="l" t="t" r="r" b="b"/>
            <a:pathLst>
              <a:path w="723265" h="723264">
                <a:moveTo>
                  <a:pt x="361442" y="0"/>
                </a:moveTo>
                <a:lnTo>
                  <a:pt x="312391" y="3301"/>
                </a:lnTo>
                <a:lnTo>
                  <a:pt x="265347" y="12918"/>
                </a:lnTo>
                <a:lnTo>
                  <a:pt x="220741" y="28418"/>
                </a:lnTo>
                <a:lnTo>
                  <a:pt x="179004" y="49370"/>
                </a:lnTo>
                <a:lnTo>
                  <a:pt x="140564" y="75341"/>
                </a:lnTo>
                <a:lnTo>
                  <a:pt x="105854" y="105902"/>
                </a:lnTo>
                <a:lnTo>
                  <a:pt x="75303" y="140618"/>
                </a:lnTo>
                <a:lnTo>
                  <a:pt x="49341" y="179060"/>
                </a:lnTo>
                <a:lnTo>
                  <a:pt x="28400" y="220795"/>
                </a:lnTo>
                <a:lnTo>
                  <a:pt x="12909" y="265391"/>
                </a:lnTo>
                <a:lnTo>
                  <a:pt x="3299" y="312417"/>
                </a:lnTo>
                <a:lnTo>
                  <a:pt x="0" y="361442"/>
                </a:lnTo>
                <a:lnTo>
                  <a:pt x="3299" y="410492"/>
                </a:lnTo>
                <a:lnTo>
                  <a:pt x="12909" y="457536"/>
                </a:lnTo>
                <a:lnTo>
                  <a:pt x="28400" y="502142"/>
                </a:lnTo>
                <a:lnTo>
                  <a:pt x="49341" y="543879"/>
                </a:lnTo>
                <a:lnTo>
                  <a:pt x="75303" y="582319"/>
                </a:lnTo>
                <a:lnTo>
                  <a:pt x="105854" y="617029"/>
                </a:lnTo>
                <a:lnTo>
                  <a:pt x="140564" y="647580"/>
                </a:lnTo>
                <a:lnTo>
                  <a:pt x="179004" y="673542"/>
                </a:lnTo>
                <a:lnTo>
                  <a:pt x="220741" y="694483"/>
                </a:lnTo>
                <a:lnTo>
                  <a:pt x="265347" y="709974"/>
                </a:lnTo>
                <a:lnTo>
                  <a:pt x="312391" y="719584"/>
                </a:lnTo>
                <a:lnTo>
                  <a:pt x="361442" y="722884"/>
                </a:lnTo>
                <a:lnTo>
                  <a:pt x="410492" y="719584"/>
                </a:lnTo>
                <a:lnTo>
                  <a:pt x="457536" y="709974"/>
                </a:lnTo>
                <a:lnTo>
                  <a:pt x="502142" y="694483"/>
                </a:lnTo>
                <a:lnTo>
                  <a:pt x="543879" y="673542"/>
                </a:lnTo>
                <a:lnTo>
                  <a:pt x="582319" y="647580"/>
                </a:lnTo>
                <a:lnTo>
                  <a:pt x="617029" y="617029"/>
                </a:lnTo>
                <a:lnTo>
                  <a:pt x="647580" y="582319"/>
                </a:lnTo>
                <a:lnTo>
                  <a:pt x="673542" y="543879"/>
                </a:lnTo>
                <a:lnTo>
                  <a:pt x="694483" y="502142"/>
                </a:lnTo>
                <a:lnTo>
                  <a:pt x="709974" y="457536"/>
                </a:lnTo>
                <a:lnTo>
                  <a:pt x="719584" y="410492"/>
                </a:lnTo>
                <a:lnTo>
                  <a:pt x="722883" y="361442"/>
                </a:lnTo>
                <a:lnTo>
                  <a:pt x="719584" y="312417"/>
                </a:lnTo>
                <a:lnTo>
                  <a:pt x="709974" y="265391"/>
                </a:lnTo>
                <a:lnTo>
                  <a:pt x="694483" y="220795"/>
                </a:lnTo>
                <a:lnTo>
                  <a:pt x="673542" y="179060"/>
                </a:lnTo>
                <a:lnTo>
                  <a:pt x="647580" y="140618"/>
                </a:lnTo>
                <a:lnTo>
                  <a:pt x="617029" y="105902"/>
                </a:lnTo>
                <a:lnTo>
                  <a:pt x="582319" y="75341"/>
                </a:lnTo>
                <a:lnTo>
                  <a:pt x="543879" y="49370"/>
                </a:lnTo>
                <a:lnTo>
                  <a:pt x="502142" y="28418"/>
                </a:lnTo>
                <a:lnTo>
                  <a:pt x="457536" y="12918"/>
                </a:lnTo>
                <a:lnTo>
                  <a:pt x="410492" y="3301"/>
                </a:lnTo>
                <a:lnTo>
                  <a:pt x="361442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2" name="object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802811"/>
              </p:ext>
            </p:extLst>
          </p:nvPr>
        </p:nvGraphicFramePr>
        <p:xfrm>
          <a:off x="839240" y="1122425"/>
          <a:ext cx="13494385" cy="7371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6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61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7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3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30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302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49860" algn="ctr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R="61594" algn="ctr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TUE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R="13970" algn="ctr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WED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81915" algn="ctr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THU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68910" algn="ctr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FRI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4575">
                <a:tc>
                  <a:txBody>
                    <a:bodyPr/>
                    <a:lstStyle/>
                    <a:p>
                      <a:pPr marL="587375" marR="417830" indent="-165100">
                        <a:lnSpc>
                          <a:spcPct val="101699"/>
                        </a:lnSpc>
                        <a:spcBef>
                          <a:spcPts val="181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Hot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dish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of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the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day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30504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2625" algn="l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Winter</a:t>
                      </a:r>
                    </a:p>
                    <a:p>
                      <a:pPr marL="682625" algn="l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Chicken</a:t>
                      </a:r>
                    </a:p>
                    <a:p>
                      <a:pPr marL="682625" algn="l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Casserole</a:t>
                      </a:r>
                    </a:p>
                  </a:txBody>
                  <a:tcPr marL="0" marR="0" marT="38735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Margarita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Pizza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Halal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Chicken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Hot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Dog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Spaghetti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Bolognaise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Garlic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Bread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644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Breaded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58495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Fish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Finger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0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Allergens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9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Vegetarian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1935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Quorn Winter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Casserole 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Mixed</a:t>
                      </a:r>
                      <a:r>
                        <a:rPr sz="18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Vegetable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Burrito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Quorn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Hot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Dog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Quorn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Bolognaise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Garlic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Bread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6291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Vegan</a:t>
                      </a:r>
                      <a:r>
                        <a:rPr sz="1800" b="1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Nuggets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94335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spc="-20" dirty="0">
                          <a:latin typeface="Calibri"/>
                          <a:cs typeface="Calibri"/>
                        </a:rPr>
                        <a:t>Tomato</a:t>
                      </a:r>
                      <a:r>
                        <a:rPr sz="1800" b="1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Ketchup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0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Allergens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9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1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Sides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257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020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Mashed Potato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  <a:p>
                      <a:pPr marL="373380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Carrots/Broccoli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Coleslaw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Crispy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Cube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Potatoes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5145" marR="371475" indent="-147955">
                        <a:lnSpc>
                          <a:spcPts val="2620"/>
                        </a:lnSpc>
                        <a:spcBef>
                          <a:spcPts val="1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Seasoned</a:t>
                      </a:r>
                      <a:r>
                        <a:rPr sz="1800" b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Potato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Wedges/Corn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Mixed</a:t>
                      </a:r>
                      <a:r>
                        <a:rPr sz="18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Vegetables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Garlic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bread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400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Chips/Peas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561975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Baked</a:t>
                      </a:r>
                      <a:r>
                        <a:rPr sz="1800" b="1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Beans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19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Allergens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239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356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Deli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Select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Chefs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Pasta</a:t>
                      </a:r>
                      <a:r>
                        <a:rPr sz="18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pot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Tomato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Basil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Sauce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Jacket</a:t>
                      </a:r>
                      <a:r>
                        <a:rPr sz="1800" b="1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Potato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Cheese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Beans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173990" indent="196215">
                        <a:lnSpc>
                          <a:spcPts val="2620"/>
                        </a:lnSpc>
                        <a:spcBef>
                          <a:spcPts val="2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Pasta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With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Tuna,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Cheese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Sweetcorn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Jacket</a:t>
                      </a:r>
                      <a:r>
                        <a:rPr sz="1800" b="1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Potato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Cheese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Beans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Chefs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Pasta</a:t>
                      </a:r>
                      <a:r>
                        <a:rPr sz="18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pot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Tomato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Basil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Sauce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25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Allergens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493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197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6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Desserts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6162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Mixed</a:t>
                      </a:r>
                      <a:r>
                        <a:rPr sz="18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Fruit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800" b="1" spc="-20" dirty="0">
                          <a:latin typeface="Calibri"/>
                          <a:cs typeface="Calibri"/>
                        </a:rPr>
                        <a:t>Jelly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Marbled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Sponge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800" b="1" spc="-20" dirty="0">
                          <a:latin typeface="Calibri"/>
                          <a:cs typeface="Calibri"/>
                        </a:rPr>
                        <a:t>Cake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Fruit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Yogurts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Flapjack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4579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Doughnuts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4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Allergens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215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73" name="object 73"/>
          <p:cNvGrpSpPr/>
          <p:nvPr/>
        </p:nvGrpSpPr>
        <p:grpSpPr>
          <a:xfrm>
            <a:off x="739863" y="84073"/>
            <a:ext cx="1947545" cy="2008505"/>
            <a:chOff x="739863" y="84073"/>
            <a:chExt cx="1947545" cy="2008505"/>
          </a:xfrm>
        </p:grpSpPr>
        <p:pic>
          <p:nvPicPr>
            <p:cNvPr id="74" name="object 7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39863" y="84073"/>
              <a:ext cx="1947545" cy="2008377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42771" y="643635"/>
              <a:ext cx="1181982" cy="935101"/>
            </a:xfrm>
            <a:prstGeom prst="rect">
              <a:avLst/>
            </a:prstGeom>
          </p:spPr>
        </p:pic>
      </p:grpSp>
      <p:sp>
        <p:nvSpPr>
          <p:cNvPr id="76" name="object 76" descr="$PPTXTitle"/>
          <p:cNvSpPr txBox="1">
            <a:spLocks noGrp="1"/>
          </p:cNvSpPr>
          <p:nvPr>
            <p:ph type="title"/>
          </p:nvPr>
        </p:nvSpPr>
        <p:spPr>
          <a:xfrm>
            <a:off x="3619246" y="17474"/>
            <a:ext cx="679069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45" dirty="0"/>
              <a:t>Week</a:t>
            </a:r>
            <a:r>
              <a:rPr spc="25" dirty="0"/>
              <a:t> </a:t>
            </a:r>
            <a:r>
              <a:rPr dirty="0"/>
              <a:t>2</a:t>
            </a:r>
            <a:r>
              <a:rPr spc="-30" dirty="0"/>
              <a:t> </a:t>
            </a:r>
            <a:r>
              <a:rPr spc="-365" dirty="0"/>
              <a:t>lunch</a:t>
            </a:r>
            <a:r>
              <a:rPr spc="-10" dirty="0"/>
              <a:t> </a:t>
            </a:r>
            <a:r>
              <a:rPr spc="-610" dirty="0"/>
              <a:t>menu</a:t>
            </a:r>
          </a:p>
        </p:txBody>
      </p:sp>
      <p:pic>
        <p:nvPicPr>
          <p:cNvPr id="77" name="object 7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622273" y="9038831"/>
            <a:ext cx="1180846" cy="1423796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27544" y="9067012"/>
            <a:ext cx="298411" cy="305333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423924" y="9089428"/>
            <a:ext cx="280682" cy="282917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865502" y="9089428"/>
            <a:ext cx="298411" cy="282917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2342642" y="9109037"/>
            <a:ext cx="304317" cy="263309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807970" y="9125839"/>
            <a:ext cx="304317" cy="246506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270250" y="9120237"/>
            <a:ext cx="310222" cy="252107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716401" y="9095028"/>
            <a:ext cx="304317" cy="277317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208271" y="9221075"/>
            <a:ext cx="280682" cy="151269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689855" y="9176257"/>
            <a:ext cx="218630" cy="196087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144770" y="9137039"/>
            <a:ext cx="254088" cy="235305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599810" y="9137039"/>
            <a:ext cx="259994" cy="235305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072504" y="9083826"/>
            <a:ext cx="298411" cy="288518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6540754" y="9137039"/>
            <a:ext cx="254088" cy="235305"/>
          </a:xfrm>
          <a:prstGeom prst="rect">
            <a:avLst/>
          </a:prstGeom>
        </p:spPr>
      </p:pic>
      <p:pic>
        <p:nvPicPr>
          <p:cNvPr id="91" name="object 9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020814" y="9100629"/>
            <a:ext cx="298411" cy="271716"/>
          </a:xfrm>
          <a:prstGeom prst="rect">
            <a:avLst/>
          </a:prstGeom>
        </p:spPr>
      </p:pic>
      <p:grpSp>
        <p:nvGrpSpPr>
          <p:cNvPr id="92" name="object 92"/>
          <p:cNvGrpSpPr/>
          <p:nvPr/>
        </p:nvGrpSpPr>
        <p:grpSpPr>
          <a:xfrm>
            <a:off x="827532" y="10027615"/>
            <a:ext cx="11826240" cy="335280"/>
            <a:chOff x="827532" y="10027615"/>
            <a:chExt cx="11826240" cy="335280"/>
          </a:xfrm>
        </p:grpSpPr>
        <p:pic>
          <p:nvPicPr>
            <p:cNvPr id="93" name="object 9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27532" y="10027615"/>
              <a:ext cx="8577199" cy="335279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312528" y="10027615"/>
              <a:ext cx="979170" cy="335279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208640" y="10027615"/>
              <a:ext cx="249174" cy="335279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374757" y="10027615"/>
              <a:ext cx="1322958" cy="335279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1609577" y="10027615"/>
              <a:ext cx="310896" cy="335279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1873229" y="10027615"/>
              <a:ext cx="780287" cy="335279"/>
            </a:xfrm>
            <a:prstGeom prst="rect">
              <a:avLst/>
            </a:prstGeom>
          </p:spPr>
        </p:pic>
      </p:grpSp>
      <p:pic>
        <p:nvPicPr>
          <p:cNvPr id="99" name="object 99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967980" y="3153092"/>
            <a:ext cx="298411" cy="271716"/>
          </a:xfrm>
          <a:prstGeom prst="rect">
            <a:avLst/>
          </a:prstGeom>
        </p:spPr>
      </p:pic>
      <p:pic>
        <p:nvPicPr>
          <p:cNvPr id="100" name="object 10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424293" y="9083826"/>
            <a:ext cx="280682" cy="282917"/>
          </a:xfrm>
          <a:prstGeom prst="rect">
            <a:avLst/>
          </a:prstGeom>
        </p:spPr>
      </p:pic>
      <p:pic>
        <p:nvPicPr>
          <p:cNvPr id="101" name="object 10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206365" y="3214788"/>
            <a:ext cx="280682" cy="282917"/>
          </a:xfrm>
          <a:prstGeom prst="rect">
            <a:avLst/>
          </a:prstGeom>
        </p:spPr>
      </p:pic>
      <p:pic>
        <p:nvPicPr>
          <p:cNvPr id="102" name="object 10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610982" y="3174275"/>
            <a:ext cx="280682" cy="282917"/>
          </a:xfrm>
          <a:prstGeom prst="rect">
            <a:avLst/>
          </a:prstGeom>
        </p:spPr>
      </p:pic>
      <p:pic>
        <p:nvPicPr>
          <p:cNvPr id="103" name="object 10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026015" y="3192690"/>
            <a:ext cx="280682" cy="282917"/>
          </a:xfrm>
          <a:prstGeom prst="rect">
            <a:avLst/>
          </a:prstGeom>
        </p:spPr>
      </p:pic>
      <p:pic>
        <p:nvPicPr>
          <p:cNvPr id="104" name="object 10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171426" y="3192690"/>
            <a:ext cx="280682" cy="282917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821051" y="4438941"/>
            <a:ext cx="280682" cy="282917"/>
          </a:xfrm>
          <a:prstGeom prst="rect">
            <a:avLst/>
          </a:prstGeom>
        </p:spPr>
      </p:pic>
      <p:pic>
        <p:nvPicPr>
          <p:cNvPr id="106" name="object 10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236590" y="4405795"/>
            <a:ext cx="280682" cy="282917"/>
          </a:xfrm>
          <a:prstGeom prst="rect">
            <a:avLst/>
          </a:prstGeom>
        </p:spPr>
      </p:pic>
      <p:pic>
        <p:nvPicPr>
          <p:cNvPr id="107" name="object 10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533640" y="4405795"/>
            <a:ext cx="280682" cy="282917"/>
          </a:xfrm>
          <a:prstGeom prst="rect">
            <a:avLst/>
          </a:prstGeom>
        </p:spPr>
      </p:pic>
      <p:pic>
        <p:nvPicPr>
          <p:cNvPr id="108" name="object 10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026015" y="4405795"/>
            <a:ext cx="280682" cy="282917"/>
          </a:xfrm>
          <a:prstGeom prst="rect">
            <a:avLst/>
          </a:prstGeom>
        </p:spPr>
      </p:pic>
      <p:pic>
        <p:nvPicPr>
          <p:cNvPr id="109" name="object 10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124055" y="4405795"/>
            <a:ext cx="280682" cy="282917"/>
          </a:xfrm>
          <a:prstGeom prst="rect">
            <a:avLst/>
          </a:prstGeom>
        </p:spPr>
      </p:pic>
      <p:pic>
        <p:nvPicPr>
          <p:cNvPr id="110" name="object 11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850514" y="6890804"/>
            <a:ext cx="280682" cy="282917"/>
          </a:xfrm>
          <a:prstGeom prst="rect">
            <a:avLst/>
          </a:prstGeom>
        </p:spPr>
      </p:pic>
      <p:pic>
        <p:nvPicPr>
          <p:cNvPr id="111" name="object 11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610982" y="6890804"/>
            <a:ext cx="280682" cy="282917"/>
          </a:xfrm>
          <a:prstGeom prst="rect">
            <a:avLst/>
          </a:prstGeom>
        </p:spPr>
      </p:pic>
      <p:pic>
        <p:nvPicPr>
          <p:cNvPr id="112" name="object 11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124055" y="6890804"/>
            <a:ext cx="280682" cy="282917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184902" y="8144420"/>
            <a:ext cx="280682" cy="282917"/>
          </a:xfrm>
          <a:prstGeom prst="rect">
            <a:avLst/>
          </a:prstGeom>
        </p:spPr>
      </p:pic>
      <p:pic>
        <p:nvPicPr>
          <p:cNvPr id="114" name="object 1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841738" y="8144420"/>
            <a:ext cx="280682" cy="282917"/>
          </a:xfrm>
          <a:prstGeom prst="rect">
            <a:avLst/>
          </a:prstGeom>
        </p:spPr>
      </p:pic>
      <p:pic>
        <p:nvPicPr>
          <p:cNvPr id="115" name="object 11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197715" y="8144420"/>
            <a:ext cx="280682" cy="282917"/>
          </a:xfrm>
          <a:prstGeom prst="rect">
            <a:avLst/>
          </a:prstGeom>
        </p:spPr>
      </p:pic>
      <p:pic>
        <p:nvPicPr>
          <p:cNvPr id="116" name="object 11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2510896" y="3192652"/>
            <a:ext cx="304317" cy="246506"/>
          </a:xfrm>
          <a:prstGeom prst="rect">
            <a:avLst/>
          </a:prstGeom>
        </p:spPr>
      </p:pic>
      <p:pic>
        <p:nvPicPr>
          <p:cNvPr id="117" name="object 11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599810" y="3214801"/>
            <a:ext cx="304317" cy="277317"/>
          </a:xfrm>
          <a:prstGeom prst="rect">
            <a:avLst/>
          </a:prstGeom>
        </p:spPr>
      </p:pic>
      <p:pic>
        <p:nvPicPr>
          <p:cNvPr id="118" name="object 11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599810" y="4405680"/>
            <a:ext cx="304317" cy="277317"/>
          </a:xfrm>
          <a:prstGeom prst="rect">
            <a:avLst/>
          </a:prstGeom>
        </p:spPr>
      </p:pic>
      <p:pic>
        <p:nvPicPr>
          <p:cNvPr id="119" name="object 11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184902" y="5622454"/>
            <a:ext cx="280682" cy="282917"/>
          </a:xfrm>
          <a:prstGeom prst="rect">
            <a:avLst/>
          </a:prstGeom>
        </p:spPr>
      </p:pic>
      <p:pic>
        <p:nvPicPr>
          <p:cNvPr id="120" name="object 12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517260" y="5622505"/>
            <a:ext cx="304317" cy="263309"/>
          </a:xfrm>
          <a:prstGeom prst="rect">
            <a:avLst/>
          </a:prstGeom>
        </p:spPr>
      </p:pic>
      <p:pic>
        <p:nvPicPr>
          <p:cNvPr id="121" name="object 1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636005" y="8164029"/>
            <a:ext cx="304317" cy="263309"/>
          </a:xfrm>
          <a:prstGeom prst="rect">
            <a:avLst/>
          </a:prstGeom>
        </p:spPr>
      </p:pic>
      <p:grpSp>
        <p:nvGrpSpPr>
          <p:cNvPr id="122" name="object 122"/>
          <p:cNvGrpSpPr/>
          <p:nvPr/>
        </p:nvGrpSpPr>
        <p:grpSpPr>
          <a:xfrm>
            <a:off x="6740017" y="8178062"/>
            <a:ext cx="579755" cy="277495"/>
            <a:chOff x="6740017" y="8178062"/>
            <a:chExt cx="579755" cy="277495"/>
          </a:xfrm>
        </p:grpSpPr>
        <p:pic>
          <p:nvPicPr>
            <p:cNvPr id="123" name="object 1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740017" y="8178088"/>
              <a:ext cx="304190" cy="277317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065137" y="8178062"/>
              <a:ext cx="254088" cy="235305"/>
            </a:xfrm>
            <a:prstGeom prst="rect">
              <a:avLst/>
            </a:prstGeom>
          </p:spPr>
        </p:pic>
      </p:grpSp>
      <p:pic>
        <p:nvPicPr>
          <p:cNvPr id="125" name="object 12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509891" y="8163991"/>
            <a:ext cx="304317" cy="277317"/>
          </a:xfrm>
          <a:prstGeom prst="rect">
            <a:avLst/>
          </a:prstGeom>
        </p:spPr>
      </p:pic>
      <p:pic>
        <p:nvPicPr>
          <p:cNvPr id="126" name="object 12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525756" y="8163991"/>
            <a:ext cx="304317" cy="277317"/>
          </a:xfrm>
          <a:prstGeom prst="rect">
            <a:avLst/>
          </a:prstGeom>
        </p:spPr>
      </p:pic>
      <p:grpSp>
        <p:nvGrpSpPr>
          <p:cNvPr id="127" name="object 127"/>
          <p:cNvGrpSpPr/>
          <p:nvPr/>
        </p:nvGrpSpPr>
        <p:grpSpPr>
          <a:xfrm>
            <a:off x="13666342" y="8150059"/>
            <a:ext cx="575310" cy="263525"/>
            <a:chOff x="13666342" y="8150059"/>
            <a:chExt cx="575310" cy="263525"/>
          </a:xfrm>
        </p:grpSpPr>
        <p:pic>
          <p:nvPicPr>
            <p:cNvPr id="128" name="object 1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666342" y="8150059"/>
              <a:ext cx="304317" cy="263309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987525" y="8164093"/>
              <a:ext cx="254088" cy="235305"/>
            </a:xfrm>
            <a:prstGeom prst="rect">
              <a:avLst/>
            </a:prstGeom>
          </p:spPr>
        </p:pic>
      </p:grpSp>
      <p:pic>
        <p:nvPicPr>
          <p:cNvPr id="130" name="object 13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236590" y="6890816"/>
            <a:ext cx="304317" cy="277317"/>
          </a:xfrm>
          <a:prstGeom prst="rect">
            <a:avLst/>
          </a:prstGeom>
        </p:spPr>
      </p:pic>
      <p:pic>
        <p:nvPicPr>
          <p:cNvPr id="131" name="object 131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009001" y="6896404"/>
            <a:ext cx="304317" cy="277317"/>
          </a:xfrm>
          <a:prstGeom prst="rect">
            <a:avLst/>
          </a:prstGeom>
        </p:spPr>
      </p:pic>
      <p:pic>
        <p:nvPicPr>
          <p:cNvPr id="132" name="object 13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922636" y="6890816"/>
            <a:ext cx="304317" cy="277317"/>
          </a:xfrm>
          <a:prstGeom prst="rect">
            <a:avLst/>
          </a:prstGeom>
        </p:spPr>
      </p:pic>
      <p:grpSp>
        <p:nvGrpSpPr>
          <p:cNvPr id="133" name="object 133"/>
          <p:cNvGrpSpPr/>
          <p:nvPr/>
        </p:nvGrpSpPr>
        <p:grpSpPr>
          <a:xfrm>
            <a:off x="9801097" y="5622454"/>
            <a:ext cx="578485" cy="283210"/>
            <a:chOff x="9801097" y="5622454"/>
            <a:chExt cx="578485" cy="283210"/>
          </a:xfrm>
        </p:grpSpPr>
        <p:pic>
          <p:nvPicPr>
            <p:cNvPr id="134" name="object 1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801097" y="5622454"/>
              <a:ext cx="280682" cy="282917"/>
            </a:xfrm>
            <a:prstGeom prst="rect">
              <a:avLst/>
            </a:prstGeom>
          </p:spPr>
        </p:pic>
        <p:pic>
          <p:nvPicPr>
            <p:cNvPr id="135" name="object 13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074782" y="5622467"/>
              <a:ext cx="304317" cy="277317"/>
            </a:xfrm>
            <a:prstGeom prst="rect">
              <a:avLst/>
            </a:prstGeom>
          </p:spPr>
        </p:pic>
      </p:grpSp>
      <p:pic>
        <p:nvPicPr>
          <p:cNvPr id="136" name="object 13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1614022" y="4425276"/>
            <a:ext cx="304317" cy="263309"/>
          </a:xfrm>
          <a:prstGeom prst="rect">
            <a:avLst/>
          </a:prstGeom>
        </p:spPr>
      </p:pic>
      <p:pic>
        <p:nvPicPr>
          <p:cNvPr id="137" name="object 13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310496" y="6896480"/>
            <a:ext cx="304317" cy="246507"/>
          </a:xfrm>
          <a:prstGeom prst="rect">
            <a:avLst/>
          </a:prstGeom>
        </p:spPr>
      </p:pic>
      <p:pic>
        <p:nvPicPr>
          <p:cNvPr id="138" name="object 13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480292" y="3174288"/>
            <a:ext cx="304317" cy="277317"/>
          </a:xfrm>
          <a:prstGeom prst="rect">
            <a:avLst/>
          </a:prstGeom>
        </p:spPr>
      </p:pic>
      <p:pic>
        <p:nvPicPr>
          <p:cNvPr id="139" name="object 13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176000" y="4405680"/>
            <a:ext cx="304317" cy="277317"/>
          </a:xfrm>
          <a:prstGeom prst="rect">
            <a:avLst/>
          </a:prstGeom>
        </p:spPr>
      </p:pic>
      <p:pic>
        <p:nvPicPr>
          <p:cNvPr id="149" name="object 23">
            <a:extLst>
              <a:ext uri="{FF2B5EF4-FFF2-40B4-BE49-F238E27FC236}">
                <a16:creationId xmlns:a16="http://schemas.microsoft.com/office/drawing/2014/main" id="{F160DA26-D43E-F0F8-A3C0-879CEF71270B}"/>
              </a:ext>
            </a:extLst>
          </p:cNvPr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2807970" y="5622454"/>
            <a:ext cx="212726" cy="2577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" name="object 133"/>
          <p:cNvGraphicFramePr>
            <a:graphicFrameLocks noGrp="1"/>
          </p:cNvGraphicFramePr>
          <p:nvPr/>
        </p:nvGraphicFramePr>
        <p:xfrm>
          <a:off x="884199" y="9056369"/>
          <a:ext cx="6476364" cy="828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5656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1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30175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Celery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7945" marR="63500" indent="-635" algn="ctr">
                        <a:lnSpc>
                          <a:spcPct val="120800"/>
                        </a:lnSpc>
                        <a:spcBef>
                          <a:spcPts val="250"/>
                        </a:spcBef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Cereals</a:t>
                      </a:r>
                      <a:r>
                        <a:rPr sz="6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containing</a:t>
                      </a:r>
                      <a:r>
                        <a:rPr sz="6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gluten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Crustaceans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spc="-20" dirty="0">
                          <a:latin typeface="Calibri"/>
                          <a:cs typeface="Calibri"/>
                        </a:rPr>
                        <a:t>Eggs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spc="-20" dirty="0">
                          <a:latin typeface="Calibri"/>
                          <a:cs typeface="Calibri"/>
                        </a:rPr>
                        <a:t>Fish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4478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Lupin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spc="-20" dirty="0">
                          <a:latin typeface="Calibri"/>
                          <a:cs typeface="Calibri"/>
                        </a:rPr>
                        <a:t>Milk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0922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Mollusc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98425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Mustard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spc="-20" dirty="0">
                          <a:latin typeface="Calibri"/>
                          <a:cs typeface="Calibri"/>
                        </a:rPr>
                        <a:t>Nuts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marL="10541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Peanuts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0335" marR="105410" indent="-29209">
                        <a:lnSpc>
                          <a:spcPct val="121700"/>
                        </a:lnSpc>
                        <a:spcBef>
                          <a:spcPts val="675"/>
                        </a:spcBef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Sesame</a:t>
                      </a:r>
                      <a:r>
                        <a:rPr sz="6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Seeds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857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600" spc="-20" dirty="0">
                          <a:latin typeface="Calibri"/>
                          <a:cs typeface="Calibri"/>
                        </a:rPr>
                        <a:t>Soya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10489" marR="100330" indent="-1905">
                        <a:lnSpc>
                          <a:spcPct val="121700"/>
                        </a:lnSpc>
                        <a:spcBef>
                          <a:spcPts val="675"/>
                        </a:spcBef>
                      </a:pPr>
                      <a:r>
                        <a:rPr sz="600" spc="-10" dirty="0">
                          <a:latin typeface="Calibri"/>
                          <a:cs typeface="Calibri"/>
                        </a:rPr>
                        <a:t>Sulphur</a:t>
                      </a:r>
                      <a:r>
                        <a:rPr sz="600" spc="5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600" spc="-10" dirty="0">
                          <a:latin typeface="Calibri"/>
                          <a:cs typeface="Calibri"/>
                        </a:rPr>
                        <a:t>Dioxide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T="857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object 2"/>
          <p:cNvSpPr txBox="1"/>
          <p:nvPr/>
        </p:nvSpPr>
        <p:spPr>
          <a:xfrm>
            <a:off x="874775" y="1185544"/>
            <a:ext cx="57150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44"/>
              </a:lnSpc>
            </a:pPr>
            <a:r>
              <a:rPr sz="1000" spc="-50" dirty="0">
                <a:latin typeface="Calibri"/>
                <a:cs typeface="Calibri"/>
              </a:rPr>
              <a:t>v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735198" y="3107245"/>
            <a:ext cx="11616055" cy="433705"/>
            <a:chOff x="2735198" y="3107245"/>
            <a:chExt cx="11616055" cy="433705"/>
          </a:xfrm>
        </p:grpSpPr>
        <p:sp>
          <p:nvSpPr>
            <p:cNvPr id="4" name="object 4"/>
            <p:cNvSpPr/>
            <p:nvPr/>
          </p:nvSpPr>
          <p:spPr>
            <a:xfrm>
              <a:off x="2735198" y="3107245"/>
              <a:ext cx="2289810" cy="433705"/>
            </a:xfrm>
            <a:custGeom>
              <a:avLst/>
              <a:gdLst/>
              <a:ahLst/>
              <a:cxnLst/>
              <a:rect l="l" t="t" r="r" b="b"/>
              <a:pathLst>
                <a:path w="2289810" h="433704">
                  <a:moveTo>
                    <a:pt x="2289555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289555" y="433260"/>
                  </a:lnTo>
                  <a:lnTo>
                    <a:pt x="22895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20921" y="3153104"/>
              <a:ext cx="237744" cy="33558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024881" y="3107245"/>
              <a:ext cx="2376170" cy="433705"/>
            </a:xfrm>
            <a:custGeom>
              <a:avLst/>
              <a:gdLst/>
              <a:ahLst/>
              <a:cxnLst/>
              <a:rect l="l" t="t" r="r" b="b"/>
              <a:pathLst>
                <a:path w="2376170" h="433704">
                  <a:moveTo>
                    <a:pt x="2376042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376042" y="433260"/>
                  </a:lnTo>
                  <a:lnTo>
                    <a:pt x="23760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3022" y="3153104"/>
              <a:ext cx="237744" cy="33558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400797" y="3107245"/>
              <a:ext cx="2347595" cy="433705"/>
            </a:xfrm>
            <a:custGeom>
              <a:avLst/>
              <a:gdLst/>
              <a:ahLst/>
              <a:cxnLst/>
              <a:rect l="l" t="t" r="r" b="b"/>
              <a:pathLst>
                <a:path w="2347595" h="433704">
                  <a:moveTo>
                    <a:pt x="2347213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347213" y="433260"/>
                  </a:lnTo>
                  <a:lnTo>
                    <a:pt x="23472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15477" y="3153104"/>
              <a:ext cx="237744" cy="33558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9748011" y="3107245"/>
              <a:ext cx="2263140" cy="433705"/>
            </a:xfrm>
            <a:custGeom>
              <a:avLst/>
              <a:gdLst/>
              <a:ahLst/>
              <a:cxnLst/>
              <a:rect l="l" t="t" r="r" b="b"/>
              <a:pathLst>
                <a:path w="2263140" h="433704">
                  <a:moveTo>
                    <a:pt x="2263140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263140" y="433260"/>
                  </a:lnTo>
                  <a:lnTo>
                    <a:pt x="2263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19765" y="3153104"/>
              <a:ext cx="237744" cy="33558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2011279" y="3107245"/>
              <a:ext cx="2339975" cy="433705"/>
            </a:xfrm>
            <a:custGeom>
              <a:avLst/>
              <a:gdLst/>
              <a:ahLst/>
              <a:cxnLst/>
              <a:rect l="l" t="t" r="r" b="b"/>
              <a:pathLst>
                <a:path w="2339975" h="433704">
                  <a:moveTo>
                    <a:pt x="2339975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339975" y="433260"/>
                  </a:lnTo>
                  <a:lnTo>
                    <a:pt x="2339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16814" y="3153104"/>
              <a:ext cx="237744" cy="335584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45986" y="4365370"/>
            <a:ext cx="219456" cy="33527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59672" y="4365370"/>
            <a:ext cx="308609" cy="33527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12729" y="4365370"/>
            <a:ext cx="219455" cy="335279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2735198" y="4320082"/>
            <a:ext cx="11616055" cy="433705"/>
            <a:chOff x="2735198" y="4320082"/>
            <a:chExt cx="11616055" cy="433705"/>
          </a:xfrm>
        </p:grpSpPr>
        <p:sp>
          <p:nvSpPr>
            <p:cNvPr id="18" name="object 18"/>
            <p:cNvSpPr/>
            <p:nvPr/>
          </p:nvSpPr>
          <p:spPr>
            <a:xfrm>
              <a:off x="2735198" y="4320082"/>
              <a:ext cx="2289810" cy="433705"/>
            </a:xfrm>
            <a:custGeom>
              <a:avLst/>
              <a:gdLst/>
              <a:ahLst/>
              <a:cxnLst/>
              <a:rect l="l" t="t" r="r" b="b"/>
              <a:pathLst>
                <a:path w="2289810" h="433704">
                  <a:moveTo>
                    <a:pt x="2289555" y="0"/>
                  </a:moveTo>
                  <a:lnTo>
                    <a:pt x="0" y="0"/>
                  </a:lnTo>
                  <a:lnTo>
                    <a:pt x="0" y="433273"/>
                  </a:lnTo>
                  <a:lnTo>
                    <a:pt x="2289555" y="433273"/>
                  </a:lnTo>
                  <a:lnTo>
                    <a:pt x="22895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37101" y="4365370"/>
              <a:ext cx="262889" cy="335279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12361" y="4365370"/>
              <a:ext cx="219456" cy="33527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024881" y="4320082"/>
              <a:ext cx="2376170" cy="433705"/>
            </a:xfrm>
            <a:custGeom>
              <a:avLst/>
              <a:gdLst/>
              <a:ahLst/>
              <a:cxnLst/>
              <a:rect l="l" t="t" r="r" b="b"/>
              <a:pathLst>
                <a:path w="2376170" h="433704">
                  <a:moveTo>
                    <a:pt x="2376042" y="0"/>
                  </a:moveTo>
                  <a:lnTo>
                    <a:pt x="0" y="0"/>
                  </a:lnTo>
                  <a:lnTo>
                    <a:pt x="0" y="433273"/>
                  </a:lnTo>
                  <a:lnTo>
                    <a:pt x="2376042" y="433273"/>
                  </a:lnTo>
                  <a:lnTo>
                    <a:pt x="23760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70727" y="4365370"/>
              <a:ext cx="262889" cy="335279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400797" y="4320082"/>
              <a:ext cx="2347595" cy="433705"/>
            </a:xfrm>
            <a:custGeom>
              <a:avLst/>
              <a:gdLst/>
              <a:ahLst/>
              <a:cxnLst/>
              <a:rect l="l" t="t" r="r" b="b"/>
              <a:pathLst>
                <a:path w="2347595" h="433704">
                  <a:moveTo>
                    <a:pt x="2347213" y="0"/>
                  </a:moveTo>
                  <a:lnTo>
                    <a:pt x="0" y="0"/>
                  </a:lnTo>
                  <a:lnTo>
                    <a:pt x="0" y="433273"/>
                  </a:lnTo>
                  <a:lnTo>
                    <a:pt x="2347213" y="433273"/>
                  </a:lnTo>
                  <a:lnTo>
                    <a:pt x="23472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84413" y="4365370"/>
              <a:ext cx="262890" cy="33527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748011" y="4320082"/>
              <a:ext cx="2263140" cy="433705"/>
            </a:xfrm>
            <a:custGeom>
              <a:avLst/>
              <a:gdLst/>
              <a:ahLst/>
              <a:cxnLst/>
              <a:rect l="l" t="t" r="r" b="b"/>
              <a:pathLst>
                <a:path w="2263140" h="433704">
                  <a:moveTo>
                    <a:pt x="2263140" y="0"/>
                  </a:moveTo>
                  <a:lnTo>
                    <a:pt x="0" y="0"/>
                  </a:lnTo>
                  <a:lnTo>
                    <a:pt x="0" y="433273"/>
                  </a:lnTo>
                  <a:lnTo>
                    <a:pt x="2263140" y="433273"/>
                  </a:lnTo>
                  <a:lnTo>
                    <a:pt x="2263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37468" y="4365370"/>
              <a:ext cx="262890" cy="33527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2011279" y="4320082"/>
              <a:ext cx="2339975" cy="433705"/>
            </a:xfrm>
            <a:custGeom>
              <a:avLst/>
              <a:gdLst/>
              <a:ahLst/>
              <a:cxnLst/>
              <a:rect l="l" t="t" r="r" b="b"/>
              <a:pathLst>
                <a:path w="2339975" h="433704">
                  <a:moveTo>
                    <a:pt x="2339975" y="0"/>
                  </a:moveTo>
                  <a:lnTo>
                    <a:pt x="0" y="0"/>
                  </a:lnTo>
                  <a:lnTo>
                    <a:pt x="0" y="433273"/>
                  </a:lnTo>
                  <a:lnTo>
                    <a:pt x="2339975" y="433273"/>
                  </a:lnTo>
                  <a:lnTo>
                    <a:pt x="2339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985750" y="4365370"/>
              <a:ext cx="262890" cy="335279"/>
            </a:xfrm>
            <a:prstGeom prst="rect">
              <a:avLst/>
            </a:prstGeom>
          </p:spPr>
        </p:pic>
      </p:grp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161010" y="4365370"/>
            <a:ext cx="308609" cy="335279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2735198" y="5532818"/>
            <a:ext cx="11616055" cy="433705"/>
            <a:chOff x="2735198" y="5532818"/>
            <a:chExt cx="11616055" cy="433705"/>
          </a:xfrm>
        </p:grpSpPr>
        <p:sp>
          <p:nvSpPr>
            <p:cNvPr id="31" name="object 31"/>
            <p:cNvSpPr/>
            <p:nvPr/>
          </p:nvSpPr>
          <p:spPr>
            <a:xfrm>
              <a:off x="2735198" y="5532818"/>
              <a:ext cx="2289810" cy="433705"/>
            </a:xfrm>
            <a:custGeom>
              <a:avLst/>
              <a:gdLst/>
              <a:ahLst/>
              <a:cxnLst/>
              <a:rect l="l" t="t" r="r" b="b"/>
              <a:pathLst>
                <a:path w="2289810" h="433704">
                  <a:moveTo>
                    <a:pt x="2289555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289555" y="433260"/>
                  </a:lnTo>
                  <a:lnTo>
                    <a:pt x="22895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20921" y="5578169"/>
              <a:ext cx="237744" cy="335584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024881" y="5532818"/>
              <a:ext cx="2376170" cy="433705"/>
            </a:xfrm>
            <a:custGeom>
              <a:avLst/>
              <a:gdLst/>
              <a:ahLst/>
              <a:cxnLst/>
              <a:rect l="l" t="t" r="r" b="b"/>
              <a:pathLst>
                <a:path w="2376170" h="433704">
                  <a:moveTo>
                    <a:pt x="2376042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376042" y="433260"/>
                  </a:lnTo>
                  <a:lnTo>
                    <a:pt x="23760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3022" y="5578169"/>
              <a:ext cx="237744" cy="335584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7400797" y="5532818"/>
              <a:ext cx="2347595" cy="433705"/>
            </a:xfrm>
            <a:custGeom>
              <a:avLst/>
              <a:gdLst/>
              <a:ahLst/>
              <a:cxnLst/>
              <a:rect l="l" t="t" r="r" b="b"/>
              <a:pathLst>
                <a:path w="2347595" h="433704">
                  <a:moveTo>
                    <a:pt x="2347213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347213" y="433260"/>
                  </a:lnTo>
                  <a:lnTo>
                    <a:pt x="23472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15477" y="5578169"/>
              <a:ext cx="237744" cy="335584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9748011" y="5532818"/>
              <a:ext cx="2263140" cy="433705"/>
            </a:xfrm>
            <a:custGeom>
              <a:avLst/>
              <a:gdLst/>
              <a:ahLst/>
              <a:cxnLst/>
              <a:rect l="l" t="t" r="r" b="b"/>
              <a:pathLst>
                <a:path w="2263140" h="433704">
                  <a:moveTo>
                    <a:pt x="2263140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263140" y="433260"/>
                  </a:lnTo>
                  <a:lnTo>
                    <a:pt x="2263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19765" y="5578169"/>
              <a:ext cx="237744" cy="335584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2011279" y="5532818"/>
              <a:ext cx="2339975" cy="433705"/>
            </a:xfrm>
            <a:custGeom>
              <a:avLst/>
              <a:gdLst/>
              <a:ahLst/>
              <a:cxnLst/>
              <a:rect l="l" t="t" r="r" b="b"/>
              <a:pathLst>
                <a:path w="2339975" h="433704">
                  <a:moveTo>
                    <a:pt x="2339975" y="0"/>
                  </a:moveTo>
                  <a:lnTo>
                    <a:pt x="0" y="0"/>
                  </a:lnTo>
                  <a:lnTo>
                    <a:pt x="0" y="433260"/>
                  </a:lnTo>
                  <a:lnTo>
                    <a:pt x="2339975" y="433260"/>
                  </a:lnTo>
                  <a:lnTo>
                    <a:pt x="2339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16814" y="5578169"/>
              <a:ext cx="237744" cy="335584"/>
            </a:xfrm>
            <a:prstGeom prst="rect">
              <a:avLst/>
            </a:prstGeom>
          </p:spPr>
        </p:pic>
      </p:grpSp>
      <p:pic>
        <p:nvPicPr>
          <p:cNvPr id="41" name="object 4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97219" y="6848220"/>
            <a:ext cx="308609" cy="335279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06917" y="6848220"/>
            <a:ext cx="219455" cy="335279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63960" y="6848220"/>
            <a:ext cx="308609" cy="335279"/>
          </a:xfrm>
          <a:prstGeom prst="rect">
            <a:avLst/>
          </a:prstGeom>
        </p:spPr>
      </p:pic>
      <p:grpSp>
        <p:nvGrpSpPr>
          <p:cNvPr id="44" name="object 44"/>
          <p:cNvGrpSpPr/>
          <p:nvPr/>
        </p:nvGrpSpPr>
        <p:grpSpPr>
          <a:xfrm>
            <a:off x="2735198" y="6801789"/>
            <a:ext cx="11616055" cy="443230"/>
            <a:chOff x="2735198" y="6801789"/>
            <a:chExt cx="11616055" cy="443230"/>
          </a:xfrm>
        </p:grpSpPr>
        <p:sp>
          <p:nvSpPr>
            <p:cNvPr id="45" name="object 45"/>
            <p:cNvSpPr/>
            <p:nvPr/>
          </p:nvSpPr>
          <p:spPr>
            <a:xfrm>
              <a:off x="2735198" y="6801789"/>
              <a:ext cx="2289810" cy="443230"/>
            </a:xfrm>
            <a:custGeom>
              <a:avLst/>
              <a:gdLst/>
              <a:ahLst/>
              <a:cxnLst/>
              <a:rect l="l" t="t" r="r" b="b"/>
              <a:pathLst>
                <a:path w="2289810" h="443229">
                  <a:moveTo>
                    <a:pt x="2289555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289555" y="442798"/>
                  </a:lnTo>
                  <a:lnTo>
                    <a:pt x="22895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37101" y="6848220"/>
              <a:ext cx="262889" cy="33527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12361" y="6848220"/>
              <a:ext cx="219456" cy="335279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024881" y="6801789"/>
              <a:ext cx="2376170" cy="443230"/>
            </a:xfrm>
            <a:custGeom>
              <a:avLst/>
              <a:gdLst/>
              <a:ahLst/>
              <a:cxnLst/>
              <a:rect l="l" t="t" r="r" b="b"/>
              <a:pathLst>
                <a:path w="2376170" h="443229">
                  <a:moveTo>
                    <a:pt x="2376042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376042" y="442798"/>
                  </a:lnTo>
                  <a:lnTo>
                    <a:pt x="23760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21958" y="6848220"/>
              <a:ext cx="262889" cy="335279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7400797" y="6801789"/>
              <a:ext cx="2347595" cy="443230"/>
            </a:xfrm>
            <a:custGeom>
              <a:avLst/>
              <a:gdLst/>
              <a:ahLst/>
              <a:cxnLst/>
              <a:rect l="l" t="t" r="r" b="b"/>
              <a:pathLst>
                <a:path w="2347595" h="443229">
                  <a:moveTo>
                    <a:pt x="2347213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347213" y="442798"/>
                  </a:lnTo>
                  <a:lnTo>
                    <a:pt x="23472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31657" y="6848220"/>
              <a:ext cx="262890" cy="335279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9748011" y="6801789"/>
              <a:ext cx="2263140" cy="443230"/>
            </a:xfrm>
            <a:custGeom>
              <a:avLst/>
              <a:gdLst/>
              <a:ahLst/>
              <a:cxnLst/>
              <a:rect l="l" t="t" r="r" b="b"/>
              <a:pathLst>
                <a:path w="2263140" h="443229">
                  <a:moveTo>
                    <a:pt x="2263140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263140" y="442798"/>
                  </a:lnTo>
                  <a:lnTo>
                    <a:pt x="2263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88701" y="6848220"/>
              <a:ext cx="262890" cy="335279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12011279" y="6801789"/>
              <a:ext cx="2339975" cy="443230"/>
            </a:xfrm>
            <a:custGeom>
              <a:avLst/>
              <a:gdLst/>
              <a:ahLst/>
              <a:cxnLst/>
              <a:rect l="l" t="t" r="r" b="b"/>
              <a:pathLst>
                <a:path w="2339975" h="443229">
                  <a:moveTo>
                    <a:pt x="2339975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339975" y="442798"/>
                  </a:lnTo>
                  <a:lnTo>
                    <a:pt x="2339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034517" y="6848220"/>
              <a:ext cx="262890" cy="335279"/>
            </a:xfrm>
            <a:prstGeom prst="rect">
              <a:avLst/>
            </a:prstGeom>
          </p:spPr>
        </p:pic>
      </p:grpSp>
      <p:pic>
        <p:nvPicPr>
          <p:cNvPr id="56" name="object 5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209778" y="6848220"/>
            <a:ext cx="219455" cy="335279"/>
          </a:xfrm>
          <a:prstGeom prst="rect">
            <a:avLst/>
          </a:prstGeom>
        </p:spPr>
      </p:pic>
      <p:grpSp>
        <p:nvGrpSpPr>
          <p:cNvPr id="57" name="object 57"/>
          <p:cNvGrpSpPr/>
          <p:nvPr/>
        </p:nvGrpSpPr>
        <p:grpSpPr>
          <a:xfrm>
            <a:off x="2735198" y="8064804"/>
            <a:ext cx="11616055" cy="443230"/>
            <a:chOff x="2735198" y="8064804"/>
            <a:chExt cx="11616055" cy="443230"/>
          </a:xfrm>
        </p:grpSpPr>
        <p:sp>
          <p:nvSpPr>
            <p:cNvPr id="58" name="object 58"/>
            <p:cNvSpPr/>
            <p:nvPr/>
          </p:nvSpPr>
          <p:spPr>
            <a:xfrm>
              <a:off x="2735198" y="8064804"/>
              <a:ext cx="2289810" cy="443230"/>
            </a:xfrm>
            <a:custGeom>
              <a:avLst/>
              <a:gdLst/>
              <a:ahLst/>
              <a:cxnLst/>
              <a:rect l="l" t="t" r="r" b="b"/>
              <a:pathLst>
                <a:path w="2289810" h="443229">
                  <a:moveTo>
                    <a:pt x="2289555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289555" y="442798"/>
                  </a:lnTo>
                  <a:lnTo>
                    <a:pt x="22895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89857" y="8111997"/>
              <a:ext cx="262889" cy="335280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65117" y="8111997"/>
              <a:ext cx="308610" cy="335280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5024881" y="8064804"/>
              <a:ext cx="2376170" cy="443230"/>
            </a:xfrm>
            <a:custGeom>
              <a:avLst/>
              <a:gdLst/>
              <a:ahLst/>
              <a:cxnLst/>
              <a:rect l="l" t="t" r="r" b="b"/>
              <a:pathLst>
                <a:path w="2376170" h="443229">
                  <a:moveTo>
                    <a:pt x="2376042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376042" y="442798"/>
                  </a:lnTo>
                  <a:lnTo>
                    <a:pt x="23760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3022" y="8111997"/>
              <a:ext cx="237744" cy="335280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7400797" y="8064804"/>
              <a:ext cx="2347595" cy="443230"/>
            </a:xfrm>
            <a:custGeom>
              <a:avLst/>
              <a:gdLst/>
              <a:ahLst/>
              <a:cxnLst/>
              <a:rect l="l" t="t" r="r" b="b"/>
              <a:pathLst>
                <a:path w="2347595" h="443229">
                  <a:moveTo>
                    <a:pt x="2347213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347213" y="442798"/>
                  </a:lnTo>
                  <a:lnTo>
                    <a:pt x="23472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15477" y="8111997"/>
              <a:ext cx="237744" cy="335280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9748011" y="8064804"/>
              <a:ext cx="2263140" cy="443230"/>
            </a:xfrm>
            <a:custGeom>
              <a:avLst/>
              <a:gdLst/>
              <a:ahLst/>
              <a:cxnLst/>
              <a:rect l="l" t="t" r="r" b="b"/>
              <a:pathLst>
                <a:path w="2263140" h="443229">
                  <a:moveTo>
                    <a:pt x="2263140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263140" y="442798"/>
                  </a:lnTo>
                  <a:lnTo>
                    <a:pt x="22631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19765" y="8111997"/>
              <a:ext cx="237744" cy="335280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12011279" y="8064804"/>
              <a:ext cx="2339975" cy="443230"/>
            </a:xfrm>
            <a:custGeom>
              <a:avLst/>
              <a:gdLst/>
              <a:ahLst/>
              <a:cxnLst/>
              <a:rect l="l" t="t" r="r" b="b"/>
              <a:pathLst>
                <a:path w="2339975" h="443229">
                  <a:moveTo>
                    <a:pt x="2339975" y="0"/>
                  </a:moveTo>
                  <a:lnTo>
                    <a:pt x="0" y="0"/>
                  </a:lnTo>
                  <a:lnTo>
                    <a:pt x="0" y="442798"/>
                  </a:lnTo>
                  <a:lnTo>
                    <a:pt x="2339975" y="442798"/>
                  </a:lnTo>
                  <a:lnTo>
                    <a:pt x="23399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16814" y="8111997"/>
              <a:ext cx="237744" cy="335280"/>
            </a:xfrm>
            <a:prstGeom prst="rect">
              <a:avLst/>
            </a:prstGeom>
          </p:spPr>
        </p:pic>
      </p:grpSp>
      <p:sp>
        <p:nvSpPr>
          <p:cNvPr id="69" name="object 69"/>
          <p:cNvSpPr/>
          <p:nvPr/>
        </p:nvSpPr>
        <p:spPr>
          <a:xfrm>
            <a:off x="3596259" y="1209293"/>
            <a:ext cx="723265" cy="723265"/>
          </a:xfrm>
          <a:custGeom>
            <a:avLst/>
            <a:gdLst/>
            <a:ahLst/>
            <a:cxnLst/>
            <a:rect l="l" t="t" r="r" b="b"/>
            <a:pathLst>
              <a:path w="723264" h="723264">
                <a:moveTo>
                  <a:pt x="361314" y="0"/>
                </a:moveTo>
                <a:lnTo>
                  <a:pt x="312293" y="3301"/>
                </a:lnTo>
                <a:lnTo>
                  <a:pt x="265274" y="12918"/>
                </a:lnTo>
                <a:lnTo>
                  <a:pt x="220688" y="28418"/>
                </a:lnTo>
                <a:lnTo>
                  <a:pt x="178966" y="49370"/>
                </a:lnTo>
                <a:lnTo>
                  <a:pt x="140539" y="75341"/>
                </a:lnTo>
                <a:lnTo>
                  <a:pt x="105838" y="105902"/>
                </a:lnTo>
                <a:lnTo>
                  <a:pt x="75294" y="140618"/>
                </a:lnTo>
                <a:lnTo>
                  <a:pt x="49337" y="179060"/>
                </a:lnTo>
                <a:lnTo>
                  <a:pt x="28398" y="220795"/>
                </a:lnTo>
                <a:lnTo>
                  <a:pt x="12908" y="265391"/>
                </a:lnTo>
                <a:lnTo>
                  <a:pt x="3298" y="312417"/>
                </a:lnTo>
                <a:lnTo>
                  <a:pt x="0" y="361442"/>
                </a:lnTo>
                <a:lnTo>
                  <a:pt x="3298" y="410492"/>
                </a:lnTo>
                <a:lnTo>
                  <a:pt x="12908" y="457536"/>
                </a:lnTo>
                <a:lnTo>
                  <a:pt x="28398" y="502142"/>
                </a:lnTo>
                <a:lnTo>
                  <a:pt x="49337" y="543879"/>
                </a:lnTo>
                <a:lnTo>
                  <a:pt x="75294" y="582319"/>
                </a:lnTo>
                <a:lnTo>
                  <a:pt x="105838" y="617029"/>
                </a:lnTo>
                <a:lnTo>
                  <a:pt x="140539" y="647580"/>
                </a:lnTo>
                <a:lnTo>
                  <a:pt x="178966" y="673542"/>
                </a:lnTo>
                <a:lnTo>
                  <a:pt x="220688" y="694483"/>
                </a:lnTo>
                <a:lnTo>
                  <a:pt x="265274" y="709974"/>
                </a:lnTo>
                <a:lnTo>
                  <a:pt x="312293" y="719584"/>
                </a:lnTo>
                <a:lnTo>
                  <a:pt x="361314" y="722884"/>
                </a:lnTo>
                <a:lnTo>
                  <a:pt x="410365" y="719584"/>
                </a:lnTo>
                <a:lnTo>
                  <a:pt x="457409" y="709974"/>
                </a:lnTo>
                <a:lnTo>
                  <a:pt x="502015" y="694483"/>
                </a:lnTo>
                <a:lnTo>
                  <a:pt x="543752" y="673542"/>
                </a:lnTo>
                <a:lnTo>
                  <a:pt x="582192" y="647580"/>
                </a:lnTo>
                <a:lnTo>
                  <a:pt x="616902" y="617029"/>
                </a:lnTo>
                <a:lnTo>
                  <a:pt x="647453" y="582319"/>
                </a:lnTo>
                <a:lnTo>
                  <a:pt x="673415" y="543879"/>
                </a:lnTo>
                <a:lnTo>
                  <a:pt x="694356" y="502142"/>
                </a:lnTo>
                <a:lnTo>
                  <a:pt x="709847" y="457536"/>
                </a:lnTo>
                <a:lnTo>
                  <a:pt x="719457" y="410492"/>
                </a:lnTo>
                <a:lnTo>
                  <a:pt x="722756" y="361442"/>
                </a:lnTo>
                <a:lnTo>
                  <a:pt x="719457" y="312417"/>
                </a:lnTo>
                <a:lnTo>
                  <a:pt x="709847" y="265391"/>
                </a:lnTo>
                <a:lnTo>
                  <a:pt x="694356" y="220795"/>
                </a:lnTo>
                <a:lnTo>
                  <a:pt x="673415" y="179060"/>
                </a:lnTo>
                <a:lnTo>
                  <a:pt x="647453" y="140618"/>
                </a:lnTo>
                <a:lnTo>
                  <a:pt x="616902" y="105902"/>
                </a:lnTo>
                <a:lnTo>
                  <a:pt x="582192" y="75341"/>
                </a:lnTo>
                <a:lnTo>
                  <a:pt x="543752" y="49370"/>
                </a:lnTo>
                <a:lnTo>
                  <a:pt x="502015" y="28418"/>
                </a:lnTo>
                <a:lnTo>
                  <a:pt x="457409" y="12918"/>
                </a:lnTo>
                <a:lnTo>
                  <a:pt x="410365" y="3301"/>
                </a:lnTo>
                <a:lnTo>
                  <a:pt x="361314" y="0"/>
                </a:lnTo>
                <a:close/>
              </a:path>
            </a:pathLst>
          </a:custGeom>
          <a:solidFill>
            <a:srgbClr val="3885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817489" y="1209293"/>
            <a:ext cx="723265" cy="723265"/>
          </a:xfrm>
          <a:custGeom>
            <a:avLst/>
            <a:gdLst/>
            <a:ahLst/>
            <a:cxnLst/>
            <a:rect l="l" t="t" r="r" b="b"/>
            <a:pathLst>
              <a:path w="723265" h="723264">
                <a:moveTo>
                  <a:pt x="361441" y="0"/>
                </a:moveTo>
                <a:lnTo>
                  <a:pt x="312391" y="3301"/>
                </a:lnTo>
                <a:lnTo>
                  <a:pt x="265347" y="12918"/>
                </a:lnTo>
                <a:lnTo>
                  <a:pt x="220741" y="28418"/>
                </a:lnTo>
                <a:lnTo>
                  <a:pt x="179004" y="49370"/>
                </a:lnTo>
                <a:lnTo>
                  <a:pt x="140564" y="75341"/>
                </a:lnTo>
                <a:lnTo>
                  <a:pt x="105854" y="105902"/>
                </a:lnTo>
                <a:lnTo>
                  <a:pt x="75303" y="140618"/>
                </a:lnTo>
                <a:lnTo>
                  <a:pt x="49341" y="179060"/>
                </a:lnTo>
                <a:lnTo>
                  <a:pt x="28400" y="220795"/>
                </a:lnTo>
                <a:lnTo>
                  <a:pt x="12909" y="265391"/>
                </a:lnTo>
                <a:lnTo>
                  <a:pt x="3299" y="312417"/>
                </a:lnTo>
                <a:lnTo>
                  <a:pt x="0" y="361442"/>
                </a:lnTo>
                <a:lnTo>
                  <a:pt x="3299" y="410492"/>
                </a:lnTo>
                <a:lnTo>
                  <a:pt x="12909" y="457536"/>
                </a:lnTo>
                <a:lnTo>
                  <a:pt x="28400" y="502142"/>
                </a:lnTo>
                <a:lnTo>
                  <a:pt x="49341" y="543879"/>
                </a:lnTo>
                <a:lnTo>
                  <a:pt x="75303" y="582319"/>
                </a:lnTo>
                <a:lnTo>
                  <a:pt x="105854" y="617029"/>
                </a:lnTo>
                <a:lnTo>
                  <a:pt x="140564" y="647580"/>
                </a:lnTo>
                <a:lnTo>
                  <a:pt x="179004" y="673542"/>
                </a:lnTo>
                <a:lnTo>
                  <a:pt x="220741" y="694483"/>
                </a:lnTo>
                <a:lnTo>
                  <a:pt x="265347" y="709974"/>
                </a:lnTo>
                <a:lnTo>
                  <a:pt x="312391" y="719584"/>
                </a:lnTo>
                <a:lnTo>
                  <a:pt x="361441" y="722884"/>
                </a:lnTo>
                <a:lnTo>
                  <a:pt x="410492" y="719584"/>
                </a:lnTo>
                <a:lnTo>
                  <a:pt x="457536" y="709974"/>
                </a:lnTo>
                <a:lnTo>
                  <a:pt x="502142" y="694483"/>
                </a:lnTo>
                <a:lnTo>
                  <a:pt x="543879" y="673542"/>
                </a:lnTo>
                <a:lnTo>
                  <a:pt x="582319" y="647580"/>
                </a:lnTo>
                <a:lnTo>
                  <a:pt x="617029" y="617029"/>
                </a:lnTo>
                <a:lnTo>
                  <a:pt x="647580" y="582319"/>
                </a:lnTo>
                <a:lnTo>
                  <a:pt x="673542" y="543879"/>
                </a:lnTo>
                <a:lnTo>
                  <a:pt x="694483" y="502142"/>
                </a:lnTo>
                <a:lnTo>
                  <a:pt x="709974" y="457536"/>
                </a:lnTo>
                <a:lnTo>
                  <a:pt x="719584" y="410492"/>
                </a:lnTo>
                <a:lnTo>
                  <a:pt x="722884" y="361442"/>
                </a:lnTo>
                <a:lnTo>
                  <a:pt x="719584" y="312417"/>
                </a:lnTo>
                <a:lnTo>
                  <a:pt x="709974" y="265391"/>
                </a:lnTo>
                <a:lnTo>
                  <a:pt x="694483" y="220795"/>
                </a:lnTo>
                <a:lnTo>
                  <a:pt x="673542" y="179060"/>
                </a:lnTo>
                <a:lnTo>
                  <a:pt x="647580" y="140618"/>
                </a:lnTo>
                <a:lnTo>
                  <a:pt x="617029" y="105902"/>
                </a:lnTo>
                <a:lnTo>
                  <a:pt x="582319" y="75341"/>
                </a:lnTo>
                <a:lnTo>
                  <a:pt x="543879" y="49370"/>
                </a:lnTo>
                <a:lnTo>
                  <a:pt x="502142" y="28418"/>
                </a:lnTo>
                <a:lnTo>
                  <a:pt x="457536" y="12918"/>
                </a:lnTo>
                <a:lnTo>
                  <a:pt x="410492" y="3301"/>
                </a:lnTo>
                <a:lnTo>
                  <a:pt x="361441" y="0"/>
                </a:lnTo>
                <a:close/>
              </a:path>
            </a:pathLst>
          </a:custGeom>
          <a:solidFill>
            <a:srgbClr val="EEC4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02041" y="1209293"/>
            <a:ext cx="723265" cy="723265"/>
          </a:xfrm>
          <a:custGeom>
            <a:avLst/>
            <a:gdLst/>
            <a:ahLst/>
            <a:cxnLst/>
            <a:rect l="l" t="t" r="r" b="b"/>
            <a:pathLst>
              <a:path w="723265" h="723264">
                <a:moveTo>
                  <a:pt x="361314" y="0"/>
                </a:moveTo>
                <a:lnTo>
                  <a:pt x="312293" y="3301"/>
                </a:lnTo>
                <a:lnTo>
                  <a:pt x="265274" y="12918"/>
                </a:lnTo>
                <a:lnTo>
                  <a:pt x="220688" y="28418"/>
                </a:lnTo>
                <a:lnTo>
                  <a:pt x="178966" y="49370"/>
                </a:lnTo>
                <a:lnTo>
                  <a:pt x="140539" y="75341"/>
                </a:lnTo>
                <a:lnTo>
                  <a:pt x="105838" y="105902"/>
                </a:lnTo>
                <a:lnTo>
                  <a:pt x="75294" y="140618"/>
                </a:lnTo>
                <a:lnTo>
                  <a:pt x="49337" y="179060"/>
                </a:lnTo>
                <a:lnTo>
                  <a:pt x="28398" y="220795"/>
                </a:lnTo>
                <a:lnTo>
                  <a:pt x="12908" y="265391"/>
                </a:lnTo>
                <a:lnTo>
                  <a:pt x="3298" y="312417"/>
                </a:lnTo>
                <a:lnTo>
                  <a:pt x="0" y="361442"/>
                </a:lnTo>
                <a:lnTo>
                  <a:pt x="3298" y="410492"/>
                </a:lnTo>
                <a:lnTo>
                  <a:pt x="12908" y="457536"/>
                </a:lnTo>
                <a:lnTo>
                  <a:pt x="28398" y="502142"/>
                </a:lnTo>
                <a:lnTo>
                  <a:pt x="49337" y="543879"/>
                </a:lnTo>
                <a:lnTo>
                  <a:pt x="75294" y="582319"/>
                </a:lnTo>
                <a:lnTo>
                  <a:pt x="105838" y="617029"/>
                </a:lnTo>
                <a:lnTo>
                  <a:pt x="140539" y="647580"/>
                </a:lnTo>
                <a:lnTo>
                  <a:pt x="178966" y="673542"/>
                </a:lnTo>
                <a:lnTo>
                  <a:pt x="220688" y="694483"/>
                </a:lnTo>
                <a:lnTo>
                  <a:pt x="265274" y="709974"/>
                </a:lnTo>
                <a:lnTo>
                  <a:pt x="312293" y="719584"/>
                </a:lnTo>
                <a:lnTo>
                  <a:pt x="361314" y="722884"/>
                </a:lnTo>
                <a:lnTo>
                  <a:pt x="410365" y="719584"/>
                </a:lnTo>
                <a:lnTo>
                  <a:pt x="457409" y="709974"/>
                </a:lnTo>
                <a:lnTo>
                  <a:pt x="502015" y="694483"/>
                </a:lnTo>
                <a:lnTo>
                  <a:pt x="543752" y="673542"/>
                </a:lnTo>
                <a:lnTo>
                  <a:pt x="582192" y="647580"/>
                </a:lnTo>
                <a:lnTo>
                  <a:pt x="616902" y="617029"/>
                </a:lnTo>
                <a:lnTo>
                  <a:pt x="647453" y="582319"/>
                </a:lnTo>
                <a:lnTo>
                  <a:pt x="673415" y="543879"/>
                </a:lnTo>
                <a:lnTo>
                  <a:pt x="694356" y="502142"/>
                </a:lnTo>
                <a:lnTo>
                  <a:pt x="709847" y="457536"/>
                </a:lnTo>
                <a:lnTo>
                  <a:pt x="719457" y="410492"/>
                </a:lnTo>
                <a:lnTo>
                  <a:pt x="722756" y="361442"/>
                </a:lnTo>
                <a:lnTo>
                  <a:pt x="719457" y="312417"/>
                </a:lnTo>
                <a:lnTo>
                  <a:pt x="709847" y="265391"/>
                </a:lnTo>
                <a:lnTo>
                  <a:pt x="694356" y="220795"/>
                </a:lnTo>
                <a:lnTo>
                  <a:pt x="673415" y="179060"/>
                </a:lnTo>
                <a:lnTo>
                  <a:pt x="647453" y="140618"/>
                </a:lnTo>
                <a:lnTo>
                  <a:pt x="616902" y="105902"/>
                </a:lnTo>
                <a:lnTo>
                  <a:pt x="582192" y="75341"/>
                </a:lnTo>
                <a:lnTo>
                  <a:pt x="543752" y="49370"/>
                </a:lnTo>
                <a:lnTo>
                  <a:pt x="502015" y="28418"/>
                </a:lnTo>
                <a:lnTo>
                  <a:pt x="457409" y="12918"/>
                </a:lnTo>
                <a:lnTo>
                  <a:pt x="410365" y="3301"/>
                </a:lnTo>
                <a:lnTo>
                  <a:pt x="361314" y="0"/>
                </a:lnTo>
                <a:close/>
              </a:path>
            </a:pathLst>
          </a:custGeom>
          <a:solidFill>
            <a:srgbClr val="E781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0560431" y="1209293"/>
            <a:ext cx="723265" cy="723265"/>
          </a:xfrm>
          <a:custGeom>
            <a:avLst/>
            <a:gdLst/>
            <a:ahLst/>
            <a:cxnLst/>
            <a:rect l="l" t="t" r="r" b="b"/>
            <a:pathLst>
              <a:path w="723265" h="723264">
                <a:moveTo>
                  <a:pt x="361315" y="0"/>
                </a:moveTo>
                <a:lnTo>
                  <a:pt x="312293" y="3301"/>
                </a:lnTo>
                <a:lnTo>
                  <a:pt x="265274" y="12918"/>
                </a:lnTo>
                <a:lnTo>
                  <a:pt x="220688" y="28418"/>
                </a:lnTo>
                <a:lnTo>
                  <a:pt x="178966" y="49370"/>
                </a:lnTo>
                <a:lnTo>
                  <a:pt x="140539" y="75341"/>
                </a:lnTo>
                <a:lnTo>
                  <a:pt x="105838" y="105902"/>
                </a:lnTo>
                <a:lnTo>
                  <a:pt x="75294" y="140618"/>
                </a:lnTo>
                <a:lnTo>
                  <a:pt x="49337" y="179060"/>
                </a:lnTo>
                <a:lnTo>
                  <a:pt x="28398" y="220795"/>
                </a:lnTo>
                <a:lnTo>
                  <a:pt x="12908" y="265391"/>
                </a:lnTo>
                <a:lnTo>
                  <a:pt x="3298" y="312417"/>
                </a:lnTo>
                <a:lnTo>
                  <a:pt x="0" y="361442"/>
                </a:lnTo>
                <a:lnTo>
                  <a:pt x="3298" y="410492"/>
                </a:lnTo>
                <a:lnTo>
                  <a:pt x="12908" y="457536"/>
                </a:lnTo>
                <a:lnTo>
                  <a:pt x="28398" y="502142"/>
                </a:lnTo>
                <a:lnTo>
                  <a:pt x="49337" y="543879"/>
                </a:lnTo>
                <a:lnTo>
                  <a:pt x="75294" y="582319"/>
                </a:lnTo>
                <a:lnTo>
                  <a:pt x="105838" y="617029"/>
                </a:lnTo>
                <a:lnTo>
                  <a:pt x="140539" y="647580"/>
                </a:lnTo>
                <a:lnTo>
                  <a:pt x="178966" y="673542"/>
                </a:lnTo>
                <a:lnTo>
                  <a:pt x="220688" y="694483"/>
                </a:lnTo>
                <a:lnTo>
                  <a:pt x="265274" y="709974"/>
                </a:lnTo>
                <a:lnTo>
                  <a:pt x="312293" y="719584"/>
                </a:lnTo>
                <a:lnTo>
                  <a:pt x="361315" y="722884"/>
                </a:lnTo>
                <a:lnTo>
                  <a:pt x="410365" y="719584"/>
                </a:lnTo>
                <a:lnTo>
                  <a:pt x="457409" y="709974"/>
                </a:lnTo>
                <a:lnTo>
                  <a:pt x="502015" y="694483"/>
                </a:lnTo>
                <a:lnTo>
                  <a:pt x="543752" y="673542"/>
                </a:lnTo>
                <a:lnTo>
                  <a:pt x="582192" y="647580"/>
                </a:lnTo>
                <a:lnTo>
                  <a:pt x="616902" y="617029"/>
                </a:lnTo>
                <a:lnTo>
                  <a:pt x="647453" y="582319"/>
                </a:lnTo>
                <a:lnTo>
                  <a:pt x="673415" y="543879"/>
                </a:lnTo>
                <a:lnTo>
                  <a:pt x="694356" y="502142"/>
                </a:lnTo>
                <a:lnTo>
                  <a:pt x="709847" y="457536"/>
                </a:lnTo>
                <a:lnTo>
                  <a:pt x="719457" y="410492"/>
                </a:lnTo>
                <a:lnTo>
                  <a:pt x="722757" y="361442"/>
                </a:lnTo>
                <a:lnTo>
                  <a:pt x="719457" y="312417"/>
                </a:lnTo>
                <a:lnTo>
                  <a:pt x="709847" y="265391"/>
                </a:lnTo>
                <a:lnTo>
                  <a:pt x="694356" y="220795"/>
                </a:lnTo>
                <a:lnTo>
                  <a:pt x="673415" y="179060"/>
                </a:lnTo>
                <a:lnTo>
                  <a:pt x="647453" y="140618"/>
                </a:lnTo>
                <a:lnTo>
                  <a:pt x="616902" y="105902"/>
                </a:lnTo>
                <a:lnTo>
                  <a:pt x="582192" y="75341"/>
                </a:lnTo>
                <a:lnTo>
                  <a:pt x="543752" y="49370"/>
                </a:lnTo>
                <a:lnTo>
                  <a:pt x="502015" y="28418"/>
                </a:lnTo>
                <a:lnTo>
                  <a:pt x="457409" y="12918"/>
                </a:lnTo>
                <a:lnTo>
                  <a:pt x="410365" y="3301"/>
                </a:lnTo>
                <a:lnTo>
                  <a:pt x="361315" y="0"/>
                </a:lnTo>
                <a:close/>
              </a:path>
            </a:pathLst>
          </a:custGeom>
          <a:solidFill>
            <a:srgbClr val="9257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2899390" y="1209293"/>
            <a:ext cx="723265" cy="723265"/>
          </a:xfrm>
          <a:custGeom>
            <a:avLst/>
            <a:gdLst/>
            <a:ahLst/>
            <a:cxnLst/>
            <a:rect l="l" t="t" r="r" b="b"/>
            <a:pathLst>
              <a:path w="723265" h="723264">
                <a:moveTo>
                  <a:pt x="361442" y="0"/>
                </a:moveTo>
                <a:lnTo>
                  <a:pt x="312391" y="3301"/>
                </a:lnTo>
                <a:lnTo>
                  <a:pt x="265347" y="12918"/>
                </a:lnTo>
                <a:lnTo>
                  <a:pt x="220741" y="28418"/>
                </a:lnTo>
                <a:lnTo>
                  <a:pt x="179004" y="49370"/>
                </a:lnTo>
                <a:lnTo>
                  <a:pt x="140564" y="75341"/>
                </a:lnTo>
                <a:lnTo>
                  <a:pt x="105854" y="105902"/>
                </a:lnTo>
                <a:lnTo>
                  <a:pt x="75303" y="140618"/>
                </a:lnTo>
                <a:lnTo>
                  <a:pt x="49341" y="179060"/>
                </a:lnTo>
                <a:lnTo>
                  <a:pt x="28400" y="220795"/>
                </a:lnTo>
                <a:lnTo>
                  <a:pt x="12909" y="265391"/>
                </a:lnTo>
                <a:lnTo>
                  <a:pt x="3299" y="312417"/>
                </a:lnTo>
                <a:lnTo>
                  <a:pt x="0" y="361442"/>
                </a:lnTo>
                <a:lnTo>
                  <a:pt x="3299" y="410492"/>
                </a:lnTo>
                <a:lnTo>
                  <a:pt x="12909" y="457536"/>
                </a:lnTo>
                <a:lnTo>
                  <a:pt x="28400" y="502142"/>
                </a:lnTo>
                <a:lnTo>
                  <a:pt x="49341" y="543879"/>
                </a:lnTo>
                <a:lnTo>
                  <a:pt x="75303" y="582319"/>
                </a:lnTo>
                <a:lnTo>
                  <a:pt x="105854" y="617029"/>
                </a:lnTo>
                <a:lnTo>
                  <a:pt x="140564" y="647580"/>
                </a:lnTo>
                <a:lnTo>
                  <a:pt x="179004" y="673542"/>
                </a:lnTo>
                <a:lnTo>
                  <a:pt x="220741" y="694483"/>
                </a:lnTo>
                <a:lnTo>
                  <a:pt x="265347" y="709974"/>
                </a:lnTo>
                <a:lnTo>
                  <a:pt x="312391" y="719584"/>
                </a:lnTo>
                <a:lnTo>
                  <a:pt x="361442" y="722884"/>
                </a:lnTo>
                <a:lnTo>
                  <a:pt x="410492" y="719584"/>
                </a:lnTo>
                <a:lnTo>
                  <a:pt x="457536" y="709974"/>
                </a:lnTo>
                <a:lnTo>
                  <a:pt x="502142" y="694483"/>
                </a:lnTo>
                <a:lnTo>
                  <a:pt x="543879" y="673542"/>
                </a:lnTo>
                <a:lnTo>
                  <a:pt x="582319" y="647580"/>
                </a:lnTo>
                <a:lnTo>
                  <a:pt x="617029" y="617029"/>
                </a:lnTo>
                <a:lnTo>
                  <a:pt x="647580" y="582319"/>
                </a:lnTo>
                <a:lnTo>
                  <a:pt x="673542" y="543879"/>
                </a:lnTo>
                <a:lnTo>
                  <a:pt x="694483" y="502142"/>
                </a:lnTo>
                <a:lnTo>
                  <a:pt x="709974" y="457536"/>
                </a:lnTo>
                <a:lnTo>
                  <a:pt x="719584" y="410492"/>
                </a:lnTo>
                <a:lnTo>
                  <a:pt x="722883" y="361442"/>
                </a:lnTo>
                <a:lnTo>
                  <a:pt x="719584" y="312417"/>
                </a:lnTo>
                <a:lnTo>
                  <a:pt x="709974" y="265391"/>
                </a:lnTo>
                <a:lnTo>
                  <a:pt x="694483" y="220795"/>
                </a:lnTo>
                <a:lnTo>
                  <a:pt x="673542" y="179060"/>
                </a:lnTo>
                <a:lnTo>
                  <a:pt x="647580" y="140618"/>
                </a:lnTo>
                <a:lnTo>
                  <a:pt x="617029" y="105902"/>
                </a:lnTo>
                <a:lnTo>
                  <a:pt x="582319" y="75341"/>
                </a:lnTo>
                <a:lnTo>
                  <a:pt x="543879" y="49370"/>
                </a:lnTo>
                <a:lnTo>
                  <a:pt x="502142" y="28418"/>
                </a:lnTo>
                <a:lnTo>
                  <a:pt x="457536" y="12918"/>
                </a:lnTo>
                <a:lnTo>
                  <a:pt x="410492" y="3301"/>
                </a:lnTo>
                <a:lnTo>
                  <a:pt x="361442" y="0"/>
                </a:lnTo>
                <a:close/>
              </a:path>
            </a:pathLst>
          </a:custGeom>
          <a:solidFill>
            <a:srgbClr val="9BBA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4" name="object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401117"/>
              </p:ext>
            </p:extLst>
          </p:nvPr>
        </p:nvGraphicFramePr>
        <p:xfrm>
          <a:off x="839240" y="1122425"/>
          <a:ext cx="13494385" cy="73628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86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61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7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63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30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302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49860" algn="ctr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R="61594" algn="ctr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TUE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R="13970" algn="ctr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WED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81915" algn="ctr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THU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68910" algn="ctr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FRI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0325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4575">
                <a:tc>
                  <a:txBody>
                    <a:bodyPr/>
                    <a:lstStyle/>
                    <a:p>
                      <a:pPr marL="587375" marR="417830" indent="-165100">
                        <a:lnSpc>
                          <a:spcPct val="101699"/>
                        </a:lnSpc>
                        <a:spcBef>
                          <a:spcPts val="181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Hot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dish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of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the 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day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30504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Sticky BBQ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Chicken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Breast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Magarita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Pizza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Thai</a:t>
                      </a:r>
                      <a:r>
                        <a:rPr sz="1800" b="1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Chicken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spc="-20" dirty="0">
                          <a:latin typeface="Calibri"/>
                          <a:cs typeface="Calibri"/>
                        </a:rPr>
                        <a:t>Wrap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Chicken Tikka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Marsala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Bombay Potatoes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Battered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52069"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Cod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0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Allergens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858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9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Vegetarian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1935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BBQ Quorn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Dippers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Vegetable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Burger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917575" marR="200025" indent="-710565">
                        <a:lnSpc>
                          <a:spcPts val="2620"/>
                        </a:lnSpc>
                        <a:spcBef>
                          <a:spcPts val="1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Sweet</a:t>
                      </a:r>
                      <a:r>
                        <a:rPr sz="18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Potato</a:t>
                      </a:r>
                      <a:r>
                        <a:rPr sz="18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Falafel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Wrap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Spinach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Burger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6291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Vegan</a:t>
                      </a:r>
                      <a:r>
                        <a:rPr sz="1800" b="1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Nuggets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426720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Sweet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Chilli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Dip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0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Allergens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31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91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1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Sides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4257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Cheesy Mash Potato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Green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Beans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Seasoned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Wedges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Peas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/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Corn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Steamed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Rice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Mixed</a:t>
                      </a:r>
                      <a:r>
                        <a:rPr sz="18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Vegetables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Peas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lang="en-GB" sz="1800" b="1" dirty="0">
                          <a:latin typeface="Calibri"/>
                          <a:cs typeface="Calibri"/>
                        </a:rPr>
                        <a:t>Garlic Naan Bread</a:t>
                      </a:r>
                      <a:endParaRPr sz="1800" b="1" dirty="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Potato</a:t>
                      </a:r>
                      <a:r>
                        <a:rPr sz="1800" b="1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Wedges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Baked</a:t>
                      </a:r>
                      <a:r>
                        <a:rPr sz="1800" b="1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Beans/Peas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937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30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Allergens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7945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356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Deli</a:t>
                      </a:r>
                      <a:r>
                        <a:rPr sz="1800" b="1" spc="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Select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Jacket</a:t>
                      </a:r>
                      <a:r>
                        <a:rPr sz="1800" b="1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Potato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Cheese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Beans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Chefs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Pasta</a:t>
                      </a:r>
                      <a:r>
                        <a:rPr sz="18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pot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Tomato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Basil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Sauce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Jacket</a:t>
                      </a:r>
                      <a:r>
                        <a:rPr sz="1800" b="1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Potato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Cheese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Beans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Chefs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Pasta</a:t>
                      </a:r>
                      <a:r>
                        <a:rPr sz="18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pot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Tomato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Basil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Sauce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Jacket</a:t>
                      </a:r>
                      <a:r>
                        <a:rPr sz="1800" b="1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Potato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Cheese</a:t>
                      </a:r>
                      <a:r>
                        <a:rPr sz="18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Beans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25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Allergens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493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197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6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Desserts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61620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Mixed</a:t>
                      </a:r>
                      <a:r>
                        <a:rPr sz="18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Fruit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800" b="1" spc="-20" dirty="0">
                          <a:latin typeface="Calibri"/>
                          <a:cs typeface="Calibri"/>
                        </a:rPr>
                        <a:t>Jelly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Marbled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Sponge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800" b="1" spc="-20" dirty="0">
                          <a:latin typeface="Calibri"/>
                          <a:cs typeface="Calibri"/>
                        </a:rPr>
                        <a:t>Cake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Fruit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Yogurts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Flapjack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Ginger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Bread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800" b="1" spc="-25" dirty="0">
                          <a:latin typeface="Calibri"/>
                          <a:cs typeface="Calibri"/>
                        </a:rPr>
                        <a:t>Man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8735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  <a:lnB w="28575">
                      <a:solidFill>
                        <a:srgbClr val="233A8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4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Allergens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69215" marB="0">
                    <a:lnL w="28575">
                      <a:solidFill>
                        <a:srgbClr val="FFFFFF"/>
                      </a:solidFill>
                      <a:prstDash val="solid"/>
                    </a:lnL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R w="28575">
                      <a:solidFill>
                        <a:srgbClr val="233A80"/>
                      </a:solidFill>
                      <a:prstDash val="solid"/>
                    </a:lnR>
                    <a:lnT w="28575">
                      <a:solidFill>
                        <a:srgbClr val="233A8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233A80"/>
                      </a:solidFill>
                      <a:prstDash val="solid"/>
                    </a:lnL>
                    <a:lnT w="28575">
                      <a:solidFill>
                        <a:srgbClr val="233A8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75" name="object 75"/>
          <p:cNvGrpSpPr/>
          <p:nvPr/>
        </p:nvGrpSpPr>
        <p:grpSpPr>
          <a:xfrm>
            <a:off x="739863" y="84073"/>
            <a:ext cx="1947545" cy="2008505"/>
            <a:chOff x="739863" y="84073"/>
            <a:chExt cx="1947545" cy="2008505"/>
          </a:xfrm>
        </p:grpSpPr>
        <p:pic>
          <p:nvPicPr>
            <p:cNvPr id="76" name="object 7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9863" y="84073"/>
              <a:ext cx="1947545" cy="2008377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42771" y="643635"/>
              <a:ext cx="1181982" cy="935101"/>
            </a:xfrm>
            <a:prstGeom prst="rect">
              <a:avLst/>
            </a:prstGeom>
          </p:spPr>
        </p:pic>
      </p:grpSp>
      <p:sp>
        <p:nvSpPr>
          <p:cNvPr id="78" name="object 78" descr="$PPTXTitle"/>
          <p:cNvSpPr txBox="1">
            <a:spLocks noGrp="1"/>
          </p:cNvSpPr>
          <p:nvPr>
            <p:ph type="title"/>
          </p:nvPr>
        </p:nvSpPr>
        <p:spPr>
          <a:xfrm>
            <a:off x="3619246" y="17474"/>
            <a:ext cx="680910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45" dirty="0"/>
              <a:t>Week</a:t>
            </a:r>
            <a:r>
              <a:rPr spc="35" dirty="0"/>
              <a:t> </a:t>
            </a:r>
            <a:r>
              <a:rPr dirty="0"/>
              <a:t>3</a:t>
            </a:r>
            <a:r>
              <a:rPr spc="55" dirty="0"/>
              <a:t> </a:t>
            </a:r>
            <a:r>
              <a:rPr spc="-365" dirty="0"/>
              <a:t>lunch</a:t>
            </a:r>
            <a:r>
              <a:rPr spc="40" dirty="0"/>
              <a:t> </a:t>
            </a:r>
            <a:r>
              <a:rPr spc="-610" dirty="0"/>
              <a:t>menu</a:t>
            </a:r>
          </a:p>
        </p:txBody>
      </p:sp>
      <p:pic>
        <p:nvPicPr>
          <p:cNvPr id="79" name="object 7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622273" y="9038831"/>
            <a:ext cx="1180846" cy="1423796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27544" y="9067012"/>
            <a:ext cx="298411" cy="305333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23924" y="9089428"/>
            <a:ext cx="280682" cy="282917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865502" y="9089428"/>
            <a:ext cx="298411" cy="282917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342642" y="9109037"/>
            <a:ext cx="304317" cy="263309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807970" y="9125839"/>
            <a:ext cx="304317" cy="246506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270250" y="9120237"/>
            <a:ext cx="310222" cy="252107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716401" y="9095028"/>
            <a:ext cx="304317" cy="277317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208271" y="9221075"/>
            <a:ext cx="280682" cy="151269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689855" y="9176257"/>
            <a:ext cx="218630" cy="196087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144770" y="9137039"/>
            <a:ext cx="254088" cy="235305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599810" y="9137039"/>
            <a:ext cx="259994" cy="235305"/>
          </a:xfrm>
          <a:prstGeom prst="rect">
            <a:avLst/>
          </a:prstGeom>
        </p:spPr>
      </p:pic>
      <p:pic>
        <p:nvPicPr>
          <p:cNvPr id="91" name="object 9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072504" y="9083826"/>
            <a:ext cx="298411" cy="288518"/>
          </a:xfrm>
          <a:prstGeom prst="rect">
            <a:avLst/>
          </a:prstGeom>
        </p:spPr>
      </p:pic>
      <p:pic>
        <p:nvPicPr>
          <p:cNvPr id="92" name="object 9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540754" y="9137039"/>
            <a:ext cx="254088" cy="235305"/>
          </a:xfrm>
          <a:prstGeom prst="rect">
            <a:avLst/>
          </a:prstGeom>
        </p:spPr>
      </p:pic>
      <p:pic>
        <p:nvPicPr>
          <p:cNvPr id="93" name="object 93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020814" y="9100629"/>
            <a:ext cx="298411" cy="271716"/>
          </a:xfrm>
          <a:prstGeom prst="rect">
            <a:avLst/>
          </a:prstGeom>
        </p:spPr>
      </p:pic>
      <p:grpSp>
        <p:nvGrpSpPr>
          <p:cNvPr id="94" name="object 94"/>
          <p:cNvGrpSpPr/>
          <p:nvPr/>
        </p:nvGrpSpPr>
        <p:grpSpPr>
          <a:xfrm>
            <a:off x="827532" y="10027615"/>
            <a:ext cx="11826240" cy="335280"/>
            <a:chOff x="827532" y="10027615"/>
            <a:chExt cx="11826240" cy="335280"/>
          </a:xfrm>
        </p:grpSpPr>
        <p:pic>
          <p:nvPicPr>
            <p:cNvPr id="95" name="object 9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27532" y="10027615"/>
              <a:ext cx="8577199" cy="335279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312528" y="10027615"/>
              <a:ext cx="979170" cy="335279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208640" y="10027615"/>
              <a:ext cx="249174" cy="335279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374757" y="10027615"/>
              <a:ext cx="1322958" cy="335279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609577" y="10027615"/>
              <a:ext cx="310896" cy="335279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873229" y="10027615"/>
              <a:ext cx="780287" cy="335279"/>
            </a:xfrm>
            <a:prstGeom prst="rect">
              <a:avLst/>
            </a:prstGeom>
          </p:spPr>
        </p:pic>
      </p:grpSp>
      <p:pic>
        <p:nvPicPr>
          <p:cNvPr id="102" name="object 10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807970" y="4379886"/>
            <a:ext cx="280682" cy="282917"/>
          </a:xfrm>
          <a:prstGeom prst="rect">
            <a:avLst/>
          </a:prstGeom>
        </p:spPr>
      </p:pic>
      <p:pic>
        <p:nvPicPr>
          <p:cNvPr id="103" name="object 10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192267" y="3203739"/>
            <a:ext cx="280682" cy="282917"/>
          </a:xfrm>
          <a:prstGeom prst="rect">
            <a:avLst/>
          </a:prstGeom>
        </p:spPr>
      </p:pic>
      <p:pic>
        <p:nvPicPr>
          <p:cNvPr id="104" name="object 10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192267" y="4402111"/>
            <a:ext cx="280682" cy="282917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511415" y="4402111"/>
            <a:ext cx="280682" cy="282917"/>
          </a:xfrm>
          <a:prstGeom prst="rect">
            <a:avLst/>
          </a:prstGeom>
        </p:spPr>
      </p:pic>
      <p:pic>
        <p:nvPicPr>
          <p:cNvPr id="106" name="object 10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182982" y="3203739"/>
            <a:ext cx="280682" cy="282917"/>
          </a:xfrm>
          <a:prstGeom prst="rect">
            <a:avLst/>
          </a:prstGeom>
        </p:spPr>
      </p:pic>
      <p:pic>
        <p:nvPicPr>
          <p:cNvPr id="107" name="object 10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120371" y="4402111"/>
            <a:ext cx="280682" cy="282917"/>
          </a:xfrm>
          <a:prstGeom prst="rect">
            <a:avLst/>
          </a:prstGeom>
        </p:spPr>
      </p:pic>
      <p:pic>
        <p:nvPicPr>
          <p:cNvPr id="108" name="object 10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118227" y="6861340"/>
            <a:ext cx="280682" cy="282917"/>
          </a:xfrm>
          <a:prstGeom prst="rect">
            <a:avLst/>
          </a:prstGeom>
        </p:spPr>
      </p:pic>
      <p:pic>
        <p:nvPicPr>
          <p:cNvPr id="109" name="object 10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926573" y="8140737"/>
            <a:ext cx="280555" cy="282917"/>
          </a:xfrm>
          <a:prstGeom prst="rect">
            <a:avLst/>
          </a:prstGeom>
        </p:spPr>
      </p:pic>
      <p:pic>
        <p:nvPicPr>
          <p:cNvPr id="110" name="object 1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182982" y="8162835"/>
            <a:ext cx="280682" cy="282917"/>
          </a:xfrm>
          <a:prstGeom prst="rect">
            <a:avLst/>
          </a:prstGeom>
        </p:spPr>
      </p:pic>
      <p:pic>
        <p:nvPicPr>
          <p:cNvPr id="111" name="object 11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595097" y="3203701"/>
            <a:ext cx="304317" cy="246506"/>
          </a:xfrm>
          <a:prstGeom prst="rect">
            <a:avLst/>
          </a:prstGeom>
        </p:spPr>
      </p:pic>
      <p:pic>
        <p:nvPicPr>
          <p:cNvPr id="112" name="object 11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154045" y="4401997"/>
            <a:ext cx="304317" cy="277317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555488" y="3209340"/>
            <a:ext cx="304317" cy="277317"/>
          </a:xfrm>
          <a:prstGeom prst="rect">
            <a:avLst/>
          </a:prstGeom>
        </p:spPr>
      </p:pic>
      <p:grpSp>
        <p:nvGrpSpPr>
          <p:cNvPr id="114" name="object 114"/>
          <p:cNvGrpSpPr/>
          <p:nvPr/>
        </p:nvGrpSpPr>
        <p:grpSpPr>
          <a:xfrm>
            <a:off x="5192267" y="8140737"/>
            <a:ext cx="625475" cy="283210"/>
            <a:chOff x="5192267" y="8140737"/>
            <a:chExt cx="625475" cy="283210"/>
          </a:xfrm>
        </p:grpSpPr>
        <p:pic>
          <p:nvPicPr>
            <p:cNvPr id="115" name="object 1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92267" y="8140737"/>
              <a:ext cx="280682" cy="282917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513196" y="8140750"/>
              <a:ext cx="304317" cy="277317"/>
            </a:xfrm>
            <a:prstGeom prst="rect">
              <a:avLst/>
            </a:prstGeom>
          </p:spPr>
        </p:pic>
      </p:grpSp>
      <p:pic>
        <p:nvPicPr>
          <p:cNvPr id="117" name="object 11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574153" y="8140750"/>
            <a:ext cx="304317" cy="277317"/>
          </a:xfrm>
          <a:prstGeom prst="rect">
            <a:avLst/>
          </a:prstGeom>
        </p:spPr>
      </p:pic>
      <p:pic>
        <p:nvPicPr>
          <p:cNvPr id="118" name="object 11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487793" y="6911517"/>
            <a:ext cx="304317" cy="277317"/>
          </a:xfrm>
          <a:prstGeom prst="rect">
            <a:avLst/>
          </a:prstGeom>
        </p:spPr>
      </p:pic>
      <p:pic>
        <p:nvPicPr>
          <p:cNvPr id="119" name="object 119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159360" y="6861352"/>
            <a:ext cx="304317" cy="277317"/>
          </a:xfrm>
          <a:prstGeom prst="rect">
            <a:avLst/>
          </a:prstGeom>
        </p:spPr>
      </p:pic>
      <p:pic>
        <p:nvPicPr>
          <p:cNvPr id="120" name="object 12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724471" y="9109037"/>
            <a:ext cx="304317" cy="277317"/>
          </a:xfrm>
          <a:prstGeom prst="rect">
            <a:avLst/>
          </a:prstGeom>
        </p:spPr>
      </p:pic>
      <p:pic>
        <p:nvPicPr>
          <p:cNvPr id="121" name="object 1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724470" y="9116032"/>
            <a:ext cx="304317" cy="277317"/>
          </a:xfrm>
          <a:prstGeom prst="rect">
            <a:avLst/>
          </a:prstGeom>
        </p:spPr>
      </p:pic>
      <p:pic>
        <p:nvPicPr>
          <p:cNvPr id="122" name="object 1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450838" y="8140788"/>
            <a:ext cx="304317" cy="263309"/>
          </a:xfrm>
          <a:prstGeom prst="rect">
            <a:avLst/>
          </a:prstGeom>
        </p:spPr>
      </p:pic>
      <p:pic>
        <p:nvPicPr>
          <p:cNvPr id="123" name="object 12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893686" y="8188349"/>
            <a:ext cx="254088" cy="235305"/>
          </a:xfrm>
          <a:prstGeom prst="rect">
            <a:avLst/>
          </a:prstGeom>
        </p:spPr>
      </p:pic>
      <p:pic>
        <p:nvPicPr>
          <p:cNvPr id="124" name="object 12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4537709" y="6887260"/>
            <a:ext cx="304317" cy="277317"/>
          </a:xfrm>
          <a:prstGeom prst="rect">
            <a:avLst/>
          </a:prstGeom>
        </p:spPr>
      </p:pic>
      <p:pic>
        <p:nvPicPr>
          <p:cNvPr id="125" name="object 12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546287" y="9153732"/>
            <a:ext cx="254088" cy="235305"/>
          </a:xfrm>
          <a:prstGeom prst="rect">
            <a:avLst/>
          </a:prstGeom>
        </p:spPr>
      </p:pic>
      <p:pic>
        <p:nvPicPr>
          <p:cNvPr id="126" name="object 1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049509" y="6905917"/>
            <a:ext cx="280682" cy="282917"/>
          </a:xfrm>
          <a:prstGeom prst="rect">
            <a:avLst/>
          </a:prstGeom>
        </p:spPr>
      </p:pic>
      <p:pic>
        <p:nvPicPr>
          <p:cNvPr id="131" name="object 13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681016" y="9156646"/>
            <a:ext cx="218630" cy="196088"/>
          </a:xfrm>
          <a:prstGeom prst="rect">
            <a:avLst/>
          </a:prstGeom>
        </p:spPr>
      </p:pic>
      <p:pic>
        <p:nvPicPr>
          <p:cNvPr id="132" name="object 13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002311" y="9095028"/>
            <a:ext cx="298411" cy="271716"/>
          </a:xfrm>
          <a:prstGeom prst="rect">
            <a:avLst/>
          </a:prstGeom>
        </p:spPr>
      </p:pic>
      <p:pic>
        <p:nvPicPr>
          <p:cNvPr id="135" name="object 18">
            <a:extLst>
              <a:ext uri="{FF2B5EF4-FFF2-40B4-BE49-F238E27FC236}">
                <a16:creationId xmlns:a16="http://schemas.microsoft.com/office/drawing/2014/main" id="{5446DBB6-46D3-B5E0-2DFD-35045F696186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820923" y="5609502"/>
            <a:ext cx="280682" cy="282917"/>
          </a:xfrm>
          <a:prstGeom prst="rect">
            <a:avLst/>
          </a:prstGeom>
        </p:spPr>
      </p:pic>
      <p:pic>
        <p:nvPicPr>
          <p:cNvPr id="137" name="object 18">
            <a:extLst>
              <a:ext uri="{FF2B5EF4-FFF2-40B4-BE49-F238E27FC236}">
                <a16:creationId xmlns:a16="http://schemas.microsoft.com/office/drawing/2014/main" id="{B0825E3F-BEC0-81EF-DB40-D9E0CD01357A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820923" y="4396397"/>
            <a:ext cx="280682" cy="282917"/>
          </a:xfrm>
          <a:prstGeom prst="rect">
            <a:avLst/>
          </a:prstGeom>
        </p:spPr>
      </p:pic>
      <p:pic>
        <p:nvPicPr>
          <p:cNvPr id="141" name="object 23">
            <a:extLst>
              <a:ext uri="{FF2B5EF4-FFF2-40B4-BE49-F238E27FC236}">
                <a16:creationId xmlns:a16="http://schemas.microsoft.com/office/drawing/2014/main" id="{3385A6E8-054D-237C-548F-E6839F1ADEB4}"/>
              </a:ext>
            </a:extLst>
          </p:cNvPr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3782832" y="9132144"/>
            <a:ext cx="212726" cy="257708"/>
          </a:xfrm>
          <a:prstGeom prst="rect">
            <a:avLst/>
          </a:prstGeom>
        </p:spPr>
      </p:pic>
      <p:pic>
        <p:nvPicPr>
          <p:cNvPr id="143" name="object 18">
            <a:extLst>
              <a:ext uri="{FF2B5EF4-FFF2-40B4-BE49-F238E27FC236}">
                <a16:creationId xmlns:a16="http://schemas.microsoft.com/office/drawing/2014/main" id="{41544D71-E159-B7B0-0471-8B9223D54B33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499610" y="3185495"/>
            <a:ext cx="280682" cy="282917"/>
          </a:xfrm>
          <a:prstGeom prst="rect">
            <a:avLst/>
          </a:prstGeom>
        </p:spPr>
      </p:pic>
      <p:pic>
        <p:nvPicPr>
          <p:cNvPr id="145" name="object 23">
            <a:extLst>
              <a:ext uri="{FF2B5EF4-FFF2-40B4-BE49-F238E27FC236}">
                <a16:creationId xmlns:a16="http://schemas.microsoft.com/office/drawing/2014/main" id="{E3956EF7-72B6-CCA8-EE44-6334F7E74D87}"/>
              </a:ext>
            </a:extLst>
          </p:cNvPr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2800926" y="5585145"/>
            <a:ext cx="212726" cy="257708"/>
          </a:xfrm>
          <a:prstGeom prst="rect">
            <a:avLst/>
          </a:prstGeom>
        </p:spPr>
      </p:pic>
      <p:pic>
        <p:nvPicPr>
          <p:cNvPr id="136" name="object 23">
            <a:extLst>
              <a:ext uri="{FF2B5EF4-FFF2-40B4-BE49-F238E27FC236}">
                <a16:creationId xmlns:a16="http://schemas.microsoft.com/office/drawing/2014/main" id="{F155BD4C-B6ED-2DC5-5AE3-D368E3778F9B}"/>
              </a:ext>
            </a:extLst>
          </p:cNvPr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7848424" y="3183546"/>
            <a:ext cx="212726" cy="257708"/>
          </a:xfrm>
          <a:prstGeom prst="rect">
            <a:avLst/>
          </a:prstGeom>
        </p:spPr>
      </p:pic>
      <p:pic>
        <p:nvPicPr>
          <p:cNvPr id="139" name="object 17">
            <a:extLst>
              <a:ext uri="{FF2B5EF4-FFF2-40B4-BE49-F238E27FC236}">
                <a16:creationId xmlns:a16="http://schemas.microsoft.com/office/drawing/2014/main" id="{06DF962E-0E98-8763-BA6E-8D2D262C57AA}"/>
              </a:ext>
            </a:extLst>
          </p:cNvPr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8172231" y="3174286"/>
            <a:ext cx="260002" cy="305333"/>
          </a:xfrm>
          <a:prstGeom prst="rect">
            <a:avLst/>
          </a:prstGeom>
        </p:spPr>
      </p:pic>
      <p:pic>
        <p:nvPicPr>
          <p:cNvPr id="142" name="object 29">
            <a:extLst>
              <a:ext uri="{FF2B5EF4-FFF2-40B4-BE49-F238E27FC236}">
                <a16:creationId xmlns:a16="http://schemas.microsoft.com/office/drawing/2014/main" id="{36D40DAA-C64D-FE41-8FAA-417C29EE2214}"/>
              </a:ext>
            </a:extLst>
          </p:cNvPr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682157" y="3209299"/>
            <a:ext cx="242270" cy="235305"/>
          </a:xfrm>
          <a:prstGeom prst="rect">
            <a:avLst/>
          </a:prstGeom>
        </p:spPr>
      </p:pic>
      <p:pic>
        <p:nvPicPr>
          <p:cNvPr id="146" name="object 29">
            <a:extLst>
              <a:ext uri="{FF2B5EF4-FFF2-40B4-BE49-F238E27FC236}">
                <a16:creationId xmlns:a16="http://schemas.microsoft.com/office/drawing/2014/main" id="{08F7536C-BF51-2352-47DB-D9BF3447251F}"/>
              </a:ext>
            </a:extLst>
          </p:cNvPr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0989249" y="3210125"/>
            <a:ext cx="242270" cy="235305"/>
          </a:xfrm>
          <a:prstGeom prst="rect">
            <a:avLst/>
          </a:prstGeom>
        </p:spPr>
      </p:pic>
      <p:pic>
        <p:nvPicPr>
          <p:cNvPr id="148" name="object 25">
            <a:extLst>
              <a:ext uri="{FF2B5EF4-FFF2-40B4-BE49-F238E27FC236}">
                <a16:creationId xmlns:a16="http://schemas.microsoft.com/office/drawing/2014/main" id="{FD7BE40B-C97E-178D-2B1D-3A964114EF11}"/>
              </a:ext>
            </a:extLst>
          </p:cNvPr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8963397" y="3228907"/>
            <a:ext cx="180222" cy="196087"/>
          </a:xfrm>
          <a:prstGeom prst="rect">
            <a:avLst/>
          </a:prstGeom>
        </p:spPr>
      </p:pic>
      <p:pic>
        <p:nvPicPr>
          <p:cNvPr id="150" name="object 25">
            <a:extLst>
              <a:ext uri="{FF2B5EF4-FFF2-40B4-BE49-F238E27FC236}">
                <a16:creationId xmlns:a16="http://schemas.microsoft.com/office/drawing/2014/main" id="{117B5E6F-A46B-3C2C-0A88-0187541BBD5C}"/>
              </a:ext>
            </a:extLst>
          </p:cNvPr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1271198" y="3217031"/>
            <a:ext cx="180222" cy="196087"/>
          </a:xfrm>
          <a:prstGeom prst="rect">
            <a:avLst/>
          </a:prstGeom>
        </p:spPr>
      </p:pic>
      <p:pic>
        <p:nvPicPr>
          <p:cNvPr id="152" name="object 30">
            <a:extLst>
              <a:ext uri="{FF2B5EF4-FFF2-40B4-BE49-F238E27FC236}">
                <a16:creationId xmlns:a16="http://schemas.microsoft.com/office/drawing/2014/main" id="{893648CE-8618-6BD5-1CA0-86EF2CEB1E8F}"/>
              </a:ext>
            </a:extLst>
          </p:cNvPr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9263067" y="3210125"/>
            <a:ext cx="165456" cy="271716"/>
          </a:xfrm>
          <a:prstGeom prst="rect">
            <a:avLst/>
          </a:prstGeom>
        </p:spPr>
      </p:pic>
      <p:pic>
        <p:nvPicPr>
          <p:cNvPr id="154" name="object 30">
            <a:extLst>
              <a:ext uri="{FF2B5EF4-FFF2-40B4-BE49-F238E27FC236}">
                <a16:creationId xmlns:a16="http://schemas.microsoft.com/office/drawing/2014/main" id="{5261B432-B638-79DE-91C2-60CDFE158DEB}"/>
              </a:ext>
            </a:extLst>
          </p:cNvPr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1541794" y="3169538"/>
            <a:ext cx="165456" cy="271716"/>
          </a:xfrm>
          <a:prstGeom prst="rect">
            <a:avLst/>
          </a:prstGeom>
        </p:spPr>
      </p:pic>
      <p:pic>
        <p:nvPicPr>
          <p:cNvPr id="156" name="object 18">
            <a:extLst>
              <a:ext uri="{FF2B5EF4-FFF2-40B4-BE49-F238E27FC236}">
                <a16:creationId xmlns:a16="http://schemas.microsoft.com/office/drawing/2014/main" id="{5FE9EE3C-5133-400E-A7B2-B0EC7A527D58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760265" y="3203701"/>
            <a:ext cx="280682" cy="282917"/>
          </a:xfrm>
          <a:prstGeom prst="rect">
            <a:avLst/>
          </a:prstGeom>
        </p:spPr>
      </p:pic>
      <p:pic>
        <p:nvPicPr>
          <p:cNvPr id="158" name="object 23">
            <a:extLst>
              <a:ext uri="{FF2B5EF4-FFF2-40B4-BE49-F238E27FC236}">
                <a16:creationId xmlns:a16="http://schemas.microsoft.com/office/drawing/2014/main" id="{1E209AEF-EB40-AED4-1F9F-59B1D2D6DE8B}"/>
              </a:ext>
            </a:extLst>
          </p:cNvPr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0100295" y="3193476"/>
            <a:ext cx="212726" cy="257708"/>
          </a:xfrm>
          <a:prstGeom prst="rect">
            <a:avLst/>
          </a:prstGeom>
        </p:spPr>
      </p:pic>
      <p:pic>
        <p:nvPicPr>
          <p:cNvPr id="160" name="object 17">
            <a:extLst>
              <a:ext uri="{FF2B5EF4-FFF2-40B4-BE49-F238E27FC236}">
                <a16:creationId xmlns:a16="http://schemas.microsoft.com/office/drawing/2014/main" id="{172CDEAF-6B9C-D44C-44B9-A5CC340702AB}"/>
              </a:ext>
            </a:extLst>
          </p:cNvPr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0415750" y="3183546"/>
            <a:ext cx="260002" cy="3053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483105" y="3122548"/>
          <a:ext cx="11640813" cy="1944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6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24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2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24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24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24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248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248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3248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248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3248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3248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82486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964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98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83515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Celery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33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9380" marR="113664" indent="31750" algn="r">
                        <a:lnSpc>
                          <a:spcPct val="121400"/>
                        </a:lnSpc>
                        <a:spcBef>
                          <a:spcPts val="575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Cereals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contain-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R="52069" algn="r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400" dirty="0">
                          <a:latin typeface="Calibri"/>
                          <a:cs typeface="Calibri"/>
                        </a:rPr>
                        <a:t>ing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gluten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730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915" marR="150495" indent="-52069">
                        <a:lnSpc>
                          <a:spcPct val="120700"/>
                        </a:lnSpc>
                        <a:spcBef>
                          <a:spcPts val="161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Crusta-ceans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044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51460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Eggs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33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73050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Fish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33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17804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Lupin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33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58445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Milk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33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31445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Mollusc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33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Mustard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33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45745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Nuts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33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Peanuts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33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4470" marR="129539" indent="-67310">
                        <a:lnSpc>
                          <a:spcPct val="120700"/>
                        </a:lnSpc>
                        <a:spcBef>
                          <a:spcPts val="161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Sesame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Seeds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044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6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47015">
                        <a:lnSpc>
                          <a:spcPct val="100000"/>
                        </a:lnSpc>
                      </a:pPr>
                      <a:r>
                        <a:rPr sz="1400" spc="-20" dirty="0">
                          <a:latin typeface="Calibri"/>
                          <a:cs typeface="Calibri"/>
                        </a:rPr>
                        <a:t>Soya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7335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2875" marR="125730" indent="-9525">
                        <a:lnSpc>
                          <a:spcPct val="120700"/>
                        </a:lnSpc>
                        <a:spcBef>
                          <a:spcPts val="1610"/>
                        </a:spcBef>
                      </a:pPr>
                      <a:r>
                        <a:rPr sz="1400" spc="-10" dirty="0">
                          <a:latin typeface="Calibri"/>
                          <a:cs typeface="Calibri"/>
                        </a:rPr>
                        <a:t>Sulphur Dioxide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2044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31629" y="3163303"/>
            <a:ext cx="466824" cy="70981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64307" y="3215398"/>
            <a:ext cx="503961" cy="65772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57296" y="3215398"/>
            <a:ext cx="525177" cy="64469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40561" y="3365172"/>
            <a:ext cx="498649" cy="46887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49444" y="3404249"/>
            <a:ext cx="546392" cy="42979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79515" y="3391220"/>
            <a:ext cx="556996" cy="43631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65381" y="3228415"/>
            <a:ext cx="381943" cy="59911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463663" y="3521468"/>
            <a:ext cx="503948" cy="35165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354803" y="3417277"/>
            <a:ext cx="323594" cy="455841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145143" y="3326104"/>
            <a:ext cx="456209" cy="54701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962006" y="3326104"/>
            <a:ext cx="466826" cy="54701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810747" y="3202368"/>
            <a:ext cx="535787" cy="65121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651488" y="3326104"/>
            <a:ext cx="434990" cy="547014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630143" y="3241446"/>
            <a:ext cx="297070" cy="63167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3914" y="5298033"/>
            <a:ext cx="260002" cy="30533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30220" y="5297970"/>
            <a:ext cx="280682" cy="282917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67532" y="5297970"/>
            <a:ext cx="292502" cy="27731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68383" y="5296357"/>
            <a:ext cx="277726" cy="201683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67680" y="5292205"/>
            <a:ext cx="304317" cy="18488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26277" y="5292192"/>
            <a:ext cx="310222" cy="18768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850662" y="5193334"/>
            <a:ext cx="212726" cy="257708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95361" y="5236069"/>
            <a:ext cx="280682" cy="151269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499642" y="5289295"/>
            <a:ext cx="180222" cy="196087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291573" y="5193309"/>
            <a:ext cx="254088" cy="235305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084181" y="5310911"/>
            <a:ext cx="259994" cy="235305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914633" y="5292369"/>
            <a:ext cx="298411" cy="280115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714353" y="5264175"/>
            <a:ext cx="242270" cy="235305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723725" y="5251513"/>
            <a:ext cx="165456" cy="27171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</TotalTime>
  <Words>450</Words>
  <Application>Microsoft Office PowerPoint</Application>
  <PresentationFormat>Custom</PresentationFormat>
  <Paragraphs>306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Week 1 lunch menu</vt:lpstr>
      <vt:lpstr>Week 2 lunch menu</vt:lpstr>
      <vt:lpstr>Week 3 lunch menu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Bailey, T</dc:creator>
  <cp:lastModifiedBy>Mr D Hendry - BBA Staff</cp:lastModifiedBy>
  <cp:revision>2</cp:revision>
  <dcterms:created xsi:type="dcterms:W3CDTF">2026-10-05T13:07:54Z</dcterms:created>
  <dcterms:modified xsi:type="dcterms:W3CDTF">2026-10-13T11:09:53Z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2026-10-05T00:00:00Z</vt:filetime>
  </property>
  <property fmtid="{D5CDD505-2E9C-101B-9397-08002B2CF9AE}" pid="3" name="Creator">
    <vt:lpwstr>Microsoft® Publisher for Microsoft 365</vt:lpwstr>
  </property>
  <property fmtid="{D5CDD505-2E9C-101B-9397-08002B2CF9AE}" pid="4" name="LastSaved">
    <vt:filetime>2026-10-05T00:00:00Z</vt:filetime>
  </property>
  <property fmtid="{D5CDD505-2E9C-101B-9397-08002B2CF9AE}" pid="5" name="Producer">
    <vt:lpwstr>Microsoft® Publisher for Microsoft 365</vt:lpwstr>
  </property>
</Properties>
</file>